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6" r:id="rId3"/>
    <p:sldId id="261" r:id="rId4"/>
    <p:sldId id="262" r:id="rId5"/>
    <p:sldId id="264" r:id="rId6"/>
    <p:sldId id="263" r:id="rId7"/>
    <p:sldId id="265" r:id="rId8"/>
    <p:sldId id="267" r:id="rId9"/>
    <p:sldId id="260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1.png"/><Relationship Id="rId6" Type="http://schemas.openxmlformats.org/officeDocument/2006/relationships/image" Target="../media/image26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88A1AD-5859-C845-AD96-03848BBC7908}" type="doc">
      <dgm:prSet loTypeId="urn:microsoft.com/office/officeart/2008/layout/HexagonCluster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EA066AB1-2FA6-1141-BB83-997EE39457DC}">
      <dgm:prSet phldrT="[Testo]" custT="1"/>
      <dgm:spPr>
        <a:solidFill>
          <a:srgbClr val="EF5422"/>
        </a:solidFill>
        <a:ln>
          <a:solidFill>
            <a:srgbClr val="FF9500"/>
          </a:solidFill>
        </a:ln>
      </dgm:spPr>
      <dgm:t>
        <a:bodyPr/>
        <a:lstStyle/>
        <a:p>
          <a:r>
            <a:rPr lang="en-GB" sz="1600" noProof="0" dirty="0"/>
            <a:t>Economic impact</a:t>
          </a:r>
        </a:p>
      </dgm:t>
    </dgm:pt>
    <dgm:pt modelId="{6CF152FB-F862-7E4B-AF06-746AC3845C81}" type="parTrans" cxnId="{6CDA9940-826F-E14A-A837-5CC1ED05CFE9}">
      <dgm:prSet/>
      <dgm:spPr/>
      <dgm:t>
        <a:bodyPr/>
        <a:lstStyle/>
        <a:p>
          <a:endParaRPr lang="en-GB" noProof="0" dirty="0"/>
        </a:p>
      </dgm:t>
    </dgm:pt>
    <dgm:pt modelId="{DD564C37-39B6-D045-A50C-B72B3D30E99D}" type="sibTrans" cxnId="{6CDA9940-826F-E14A-A837-5CC1ED05CFE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GB" noProof="0" dirty="0"/>
        </a:p>
      </dgm:t>
    </dgm:pt>
    <dgm:pt modelId="{779C5695-C448-564A-A079-8478F33D6E85}">
      <dgm:prSet phldrT="[Testo]" custT="1"/>
      <dgm:spPr>
        <a:solidFill>
          <a:srgbClr val="007CAB"/>
        </a:solidFill>
        <a:ln>
          <a:solidFill>
            <a:srgbClr val="007CAB"/>
          </a:solidFill>
        </a:ln>
      </dgm:spPr>
      <dgm:t>
        <a:bodyPr/>
        <a:lstStyle/>
        <a:p>
          <a:r>
            <a:rPr lang="en-GB" sz="1600" noProof="0" dirty="0"/>
            <a:t>Social impact</a:t>
          </a:r>
        </a:p>
      </dgm:t>
    </dgm:pt>
    <dgm:pt modelId="{557BB742-114B-4D48-96DD-735516C1CE16}" type="parTrans" cxnId="{B007697D-AA74-DC44-A81D-7EDD62A4430A}">
      <dgm:prSet/>
      <dgm:spPr/>
      <dgm:t>
        <a:bodyPr/>
        <a:lstStyle/>
        <a:p>
          <a:endParaRPr lang="en-GB" noProof="0" dirty="0"/>
        </a:p>
      </dgm:t>
    </dgm:pt>
    <dgm:pt modelId="{5DF8CA9B-FDB7-8F42-9B33-1735A4739871}" type="sibTrans" cxnId="{B007697D-AA74-DC44-A81D-7EDD62A4430A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n-GB" noProof="0" dirty="0"/>
        </a:p>
      </dgm:t>
    </dgm:pt>
    <dgm:pt modelId="{509D994A-588E-1340-BF21-AB0731D4CDAF}">
      <dgm:prSet phldrT="[Testo]" custT="1"/>
      <dgm:spPr>
        <a:solidFill>
          <a:srgbClr val="AD1E2B"/>
        </a:solidFill>
        <a:ln>
          <a:solidFill>
            <a:srgbClr val="AB1842"/>
          </a:solidFill>
        </a:ln>
      </dgm:spPr>
      <dgm:t>
        <a:bodyPr/>
        <a:lstStyle/>
        <a:p>
          <a:r>
            <a:rPr lang="en-GB" sz="1600" noProof="0" dirty="0"/>
            <a:t>Scientific impact</a:t>
          </a:r>
        </a:p>
      </dgm:t>
    </dgm:pt>
    <dgm:pt modelId="{E500A1E3-AFD0-844D-8D61-1459F991A988}" type="parTrans" cxnId="{4BC38730-0F98-914C-93B0-0B0DCB83CE8A}">
      <dgm:prSet/>
      <dgm:spPr/>
      <dgm:t>
        <a:bodyPr/>
        <a:lstStyle/>
        <a:p>
          <a:endParaRPr lang="en-GB" noProof="0" dirty="0"/>
        </a:p>
      </dgm:t>
    </dgm:pt>
    <dgm:pt modelId="{A0868F0F-2346-554E-96E3-511914FE12E7}" type="sibTrans" cxnId="{4BC38730-0F98-914C-93B0-0B0DCB83CE8A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  <dgm:t>
        <a:bodyPr/>
        <a:lstStyle/>
        <a:p>
          <a:endParaRPr lang="en-GB" noProof="0" dirty="0"/>
        </a:p>
      </dgm:t>
    </dgm:pt>
    <dgm:pt modelId="{6426F3A6-F948-9F43-A74C-F14FEA6C479F}">
      <dgm:prSet custT="1"/>
      <dgm:spPr>
        <a:solidFill>
          <a:srgbClr val="F79E1B"/>
        </a:solidFill>
        <a:ln>
          <a:solidFill>
            <a:srgbClr val="F79E1B"/>
          </a:solidFill>
        </a:ln>
      </dgm:spPr>
      <dgm:t>
        <a:bodyPr/>
        <a:lstStyle/>
        <a:p>
          <a:r>
            <a:rPr lang="en-GB" sz="1600" noProof="0" dirty="0"/>
            <a:t>Political impact</a:t>
          </a:r>
        </a:p>
      </dgm:t>
    </dgm:pt>
    <dgm:pt modelId="{12DC6470-A8FF-E04B-A53A-FDA9F0F99FE0}" type="parTrans" cxnId="{22598B9E-DFD8-BD45-A756-C2BE05A85BAB}">
      <dgm:prSet/>
      <dgm:spPr/>
      <dgm:t>
        <a:bodyPr/>
        <a:lstStyle/>
        <a:p>
          <a:endParaRPr lang="en-GB" noProof="0" dirty="0"/>
        </a:p>
      </dgm:t>
    </dgm:pt>
    <dgm:pt modelId="{DE3656E9-B7B8-964A-A39C-B68E0BFC100F}" type="sibTrans" cxnId="{22598B9E-DFD8-BD45-A756-C2BE05A85BAB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GB" noProof="0" dirty="0"/>
        </a:p>
      </dgm:t>
    </dgm:pt>
    <dgm:pt modelId="{364BFBCC-C042-BF42-A6D9-41D22D204D09}">
      <dgm:prSet custT="1"/>
      <dgm:spPr>
        <a:solidFill>
          <a:srgbClr val="7FB339"/>
        </a:solidFill>
        <a:ln w="12700" cap="flat" cmpd="sng" algn="ctr">
          <a:solidFill>
            <a:srgbClr val="7FB339"/>
          </a:solidFill>
          <a:prstDash val="solid"/>
          <a:miter lim="800000"/>
        </a:ln>
        <a:effectLst/>
      </dgm:spPr>
      <dgm:t>
        <a:bodyPr spcFirstLastPara="0" vert="horz" wrap="square" lIns="0" tIns="11430" rIns="0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Environmental impact</a:t>
          </a:r>
        </a:p>
      </dgm:t>
    </dgm:pt>
    <dgm:pt modelId="{A1BC1F06-02E8-104C-8F15-0CE78B152268}" type="parTrans" cxnId="{A11E2E80-2FE4-6442-A90E-9AD120F89B29}">
      <dgm:prSet/>
      <dgm:spPr/>
      <dgm:t>
        <a:bodyPr/>
        <a:lstStyle/>
        <a:p>
          <a:endParaRPr lang="en-GB" noProof="0" dirty="0"/>
        </a:p>
      </dgm:t>
    </dgm:pt>
    <dgm:pt modelId="{A36898F4-E13F-C240-909D-571C971384C5}" type="sibTrans" cxnId="{A11E2E80-2FE4-6442-A90E-9AD120F89B29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solidFill>
            <a:schemeClr val="tx2"/>
          </a:solidFill>
        </a:ln>
      </dgm:spPr>
      <dgm:t>
        <a:bodyPr/>
        <a:lstStyle/>
        <a:p>
          <a:endParaRPr lang="en-GB" noProof="0" dirty="0"/>
        </a:p>
      </dgm:t>
    </dgm:pt>
    <dgm:pt modelId="{1E6DCC48-2004-E946-ADE1-C4B0D5C701F5}">
      <dgm:prSet custT="1"/>
      <dgm:spPr>
        <a:solidFill>
          <a:srgbClr val="005D80"/>
        </a:solidFill>
        <a:ln>
          <a:solidFill>
            <a:srgbClr val="004479"/>
          </a:solidFill>
        </a:ln>
      </dgm:spPr>
      <dgm:t>
        <a:bodyPr/>
        <a:lstStyle/>
        <a:p>
          <a:r>
            <a:rPr lang="en-GB" sz="1400" noProof="0" dirty="0"/>
            <a:t>Transformative </a:t>
          </a:r>
        </a:p>
        <a:p>
          <a:r>
            <a:rPr lang="en-GB" sz="1400" noProof="0" dirty="0"/>
            <a:t>potential</a:t>
          </a:r>
        </a:p>
      </dgm:t>
    </dgm:pt>
    <dgm:pt modelId="{F5BE72CF-143A-7B4B-B30A-2F0B824BBBA1}" type="parTrans" cxnId="{B20C36CF-D53A-E14C-AD9A-0A6BC3DE9813}">
      <dgm:prSet/>
      <dgm:spPr/>
      <dgm:t>
        <a:bodyPr/>
        <a:lstStyle/>
        <a:p>
          <a:endParaRPr lang="it-IT"/>
        </a:p>
      </dgm:t>
    </dgm:pt>
    <dgm:pt modelId="{382A71EC-6A58-1347-90C5-D577271C796E}" type="sibTrans" cxnId="{B20C36CF-D53A-E14C-AD9A-0A6BC3DE9813}">
      <dgm:prSet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it-IT"/>
        </a:p>
      </dgm:t>
    </dgm:pt>
    <dgm:pt modelId="{287BAD65-86CC-FF4A-BA3C-6348F6FE7C82}" type="pres">
      <dgm:prSet presAssocID="{3288A1AD-5859-C845-AD96-03848BBC7908}" presName="Name0" presStyleCnt="0">
        <dgm:presLayoutVars>
          <dgm:chMax val="21"/>
          <dgm:chPref val="21"/>
        </dgm:presLayoutVars>
      </dgm:prSet>
      <dgm:spPr/>
    </dgm:pt>
    <dgm:pt modelId="{03E46776-02AD-6D4C-889A-EFFCA8211919}" type="pres">
      <dgm:prSet presAssocID="{EA066AB1-2FA6-1141-BB83-997EE39457DC}" presName="text1" presStyleCnt="0"/>
      <dgm:spPr/>
    </dgm:pt>
    <dgm:pt modelId="{F2A709C9-B903-AB49-A9A2-6A23B5B50858}" type="pres">
      <dgm:prSet presAssocID="{EA066AB1-2FA6-1141-BB83-997EE39457DC}" presName="textRepeatNode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22A978D3-3BD2-8B45-8828-942413090B0F}" type="pres">
      <dgm:prSet presAssocID="{EA066AB1-2FA6-1141-BB83-997EE39457DC}" presName="textaccent1" presStyleCnt="0"/>
      <dgm:spPr/>
    </dgm:pt>
    <dgm:pt modelId="{05EC753E-71F4-A841-A0B4-A51AE3CCB858}" type="pres">
      <dgm:prSet presAssocID="{EA066AB1-2FA6-1141-BB83-997EE39457DC}" presName="accentRepeatNode" presStyleLbl="solidAlignAcc1" presStyleIdx="0" presStyleCnt="12"/>
      <dgm:spPr/>
    </dgm:pt>
    <dgm:pt modelId="{DFCF2CEC-C53A-DA4D-A002-C9A0F3FC6AFE}" type="pres">
      <dgm:prSet presAssocID="{DD564C37-39B6-D045-A50C-B72B3D30E99D}" presName="image1" presStyleCnt="0"/>
      <dgm:spPr/>
    </dgm:pt>
    <dgm:pt modelId="{A6E7ACB0-EE8D-B344-AAF4-3EDC97A3BC28}" type="pres">
      <dgm:prSet presAssocID="{DD564C37-39B6-D045-A50C-B72B3D30E99D}" presName="imageRepeatNode" presStyleLbl="alignAcc1" presStyleIdx="0" presStyleCnt="6"/>
      <dgm:spPr/>
    </dgm:pt>
    <dgm:pt modelId="{1C9DF4C8-5269-804C-854A-F4C9A16AED83}" type="pres">
      <dgm:prSet presAssocID="{DD564C37-39B6-D045-A50C-B72B3D30E99D}" presName="imageaccent1" presStyleCnt="0"/>
      <dgm:spPr/>
    </dgm:pt>
    <dgm:pt modelId="{64977172-ABCF-D446-A80E-E0E17F3F296D}" type="pres">
      <dgm:prSet presAssocID="{DD564C37-39B6-D045-A50C-B72B3D30E99D}" presName="accentRepeatNode" presStyleLbl="solidAlignAcc1" presStyleIdx="1" presStyleCnt="12"/>
      <dgm:spPr/>
    </dgm:pt>
    <dgm:pt modelId="{DCD44B5F-2D96-EB42-869B-FDAE8982A322}" type="pres">
      <dgm:prSet presAssocID="{6426F3A6-F948-9F43-A74C-F14FEA6C479F}" presName="text2" presStyleCnt="0"/>
      <dgm:spPr/>
    </dgm:pt>
    <dgm:pt modelId="{3EC9F5AB-F942-CA47-B95F-C433C4A97B3F}" type="pres">
      <dgm:prSet presAssocID="{6426F3A6-F948-9F43-A74C-F14FEA6C479F}" presName="textRepeatNode" presStyleLbl="alignNode1" presStyleIdx="1" presStyleCnt="6" custLinFactNeighborX="885" custLinFactNeighborY="416">
        <dgm:presLayoutVars>
          <dgm:chMax val="0"/>
          <dgm:chPref val="0"/>
          <dgm:bulletEnabled val="1"/>
        </dgm:presLayoutVars>
      </dgm:prSet>
      <dgm:spPr/>
    </dgm:pt>
    <dgm:pt modelId="{DD9F9449-BBE4-374F-BD55-1BD46595FAE7}" type="pres">
      <dgm:prSet presAssocID="{6426F3A6-F948-9F43-A74C-F14FEA6C479F}" presName="textaccent2" presStyleCnt="0"/>
      <dgm:spPr/>
    </dgm:pt>
    <dgm:pt modelId="{E8565796-CB29-8A4B-86D9-AF6ABD2F560D}" type="pres">
      <dgm:prSet presAssocID="{6426F3A6-F948-9F43-A74C-F14FEA6C479F}" presName="accentRepeatNode" presStyleLbl="solidAlignAcc1" presStyleIdx="2" presStyleCnt="12"/>
      <dgm:spPr/>
    </dgm:pt>
    <dgm:pt modelId="{5D1DBCC5-C264-F94E-B566-63AC51247686}" type="pres">
      <dgm:prSet presAssocID="{DE3656E9-B7B8-964A-A39C-B68E0BFC100F}" presName="image2" presStyleCnt="0"/>
      <dgm:spPr/>
    </dgm:pt>
    <dgm:pt modelId="{40973ACC-4705-5943-B9B1-BA4C8634FC86}" type="pres">
      <dgm:prSet presAssocID="{DE3656E9-B7B8-964A-A39C-B68E0BFC100F}" presName="imageRepeatNode" presStyleLbl="alignAcc1" presStyleIdx="1" presStyleCnt="6"/>
      <dgm:spPr/>
    </dgm:pt>
    <dgm:pt modelId="{B07C07C9-75FC-5347-B048-F242E8A5B8E5}" type="pres">
      <dgm:prSet presAssocID="{DE3656E9-B7B8-964A-A39C-B68E0BFC100F}" presName="imageaccent2" presStyleCnt="0"/>
      <dgm:spPr/>
    </dgm:pt>
    <dgm:pt modelId="{93F6E8A9-8C63-BA44-A312-F6FB2CA32D3F}" type="pres">
      <dgm:prSet presAssocID="{DE3656E9-B7B8-964A-A39C-B68E0BFC100F}" presName="accentRepeatNode" presStyleLbl="solidAlignAcc1" presStyleIdx="3" presStyleCnt="12"/>
      <dgm:spPr/>
    </dgm:pt>
    <dgm:pt modelId="{B16747B1-8301-4544-86E2-AB354141D125}" type="pres">
      <dgm:prSet presAssocID="{364BFBCC-C042-BF42-A6D9-41D22D204D09}" presName="text3" presStyleCnt="0"/>
      <dgm:spPr/>
    </dgm:pt>
    <dgm:pt modelId="{A8D8EBBC-C5F6-D145-8480-A16742194899}" type="pres">
      <dgm:prSet presAssocID="{364BFBCC-C042-BF42-A6D9-41D22D204D09}" presName="textRepeatNode" presStyleLbl="alignNode1" presStyleIdx="2" presStyleCnt="6">
        <dgm:presLayoutVars>
          <dgm:chMax val="0"/>
          <dgm:chPref val="0"/>
          <dgm:bulletEnabled val="1"/>
        </dgm:presLayoutVars>
      </dgm:prSet>
      <dgm:spPr>
        <a:xfrm>
          <a:off x="943776" y="1127835"/>
          <a:ext cx="1096711" cy="941559"/>
        </a:xfrm>
        <a:prstGeom prst="hexagon">
          <a:avLst>
            <a:gd name="adj" fmla="val 25000"/>
            <a:gd name="vf" fmla="val 115470"/>
          </a:avLst>
        </a:prstGeom>
      </dgm:spPr>
    </dgm:pt>
    <dgm:pt modelId="{F71809C7-654A-4B47-A6A6-8F3CB97F9EC8}" type="pres">
      <dgm:prSet presAssocID="{364BFBCC-C042-BF42-A6D9-41D22D204D09}" presName="textaccent3" presStyleCnt="0"/>
      <dgm:spPr/>
    </dgm:pt>
    <dgm:pt modelId="{A95F53F9-EE7A-EB49-A80A-E49AB54D1FBD}" type="pres">
      <dgm:prSet presAssocID="{364BFBCC-C042-BF42-A6D9-41D22D204D09}" presName="accentRepeatNode" presStyleLbl="solidAlignAcc1" presStyleIdx="4" presStyleCnt="12"/>
      <dgm:spPr/>
    </dgm:pt>
    <dgm:pt modelId="{86B748F5-3ADD-4B44-BB5F-84310C1E2948}" type="pres">
      <dgm:prSet presAssocID="{A36898F4-E13F-C240-909D-571C971384C5}" presName="image3" presStyleCnt="0"/>
      <dgm:spPr/>
    </dgm:pt>
    <dgm:pt modelId="{59E058D8-0C33-1746-A6F9-5527968467E8}" type="pres">
      <dgm:prSet presAssocID="{A36898F4-E13F-C240-909D-571C971384C5}" presName="imageRepeatNode" presStyleLbl="alignAcc1" presStyleIdx="2" presStyleCnt="6"/>
      <dgm:spPr/>
    </dgm:pt>
    <dgm:pt modelId="{0D1DBFD9-4CB7-7049-A261-7DD2213111AB}" type="pres">
      <dgm:prSet presAssocID="{A36898F4-E13F-C240-909D-571C971384C5}" presName="imageaccent3" presStyleCnt="0"/>
      <dgm:spPr/>
    </dgm:pt>
    <dgm:pt modelId="{90E1850A-F02C-F24D-B05B-31B604D8DD52}" type="pres">
      <dgm:prSet presAssocID="{A36898F4-E13F-C240-909D-571C971384C5}" presName="accentRepeatNode" presStyleLbl="solidAlignAcc1" presStyleIdx="5" presStyleCnt="12"/>
      <dgm:spPr/>
    </dgm:pt>
    <dgm:pt modelId="{8302A9AE-3F2C-3A4F-9394-C74EC90AB58B}" type="pres">
      <dgm:prSet presAssocID="{779C5695-C448-564A-A079-8478F33D6E85}" presName="text4" presStyleCnt="0"/>
      <dgm:spPr/>
    </dgm:pt>
    <dgm:pt modelId="{F374F941-FEEA-8343-866A-911307EA52EB}" type="pres">
      <dgm:prSet presAssocID="{779C5695-C448-564A-A079-8478F33D6E85}" presName="textRepeatNode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0B2F2EED-6A76-D445-B87D-B621442257A5}" type="pres">
      <dgm:prSet presAssocID="{779C5695-C448-564A-A079-8478F33D6E85}" presName="textaccent4" presStyleCnt="0"/>
      <dgm:spPr/>
    </dgm:pt>
    <dgm:pt modelId="{8FBDD99A-056C-314A-951F-9EB48DF5D5FF}" type="pres">
      <dgm:prSet presAssocID="{779C5695-C448-564A-A079-8478F33D6E85}" presName="accentRepeatNode" presStyleLbl="solidAlignAcc1" presStyleIdx="6" presStyleCnt="12"/>
      <dgm:spPr/>
    </dgm:pt>
    <dgm:pt modelId="{4A264EB9-89BA-FC42-892C-9F75BA49E9EE}" type="pres">
      <dgm:prSet presAssocID="{5DF8CA9B-FDB7-8F42-9B33-1735A4739871}" presName="image4" presStyleCnt="0"/>
      <dgm:spPr/>
    </dgm:pt>
    <dgm:pt modelId="{75B4F0FA-E68E-424E-B183-DCF4B38575A4}" type="pres">
      <dgm:prSet presAssocID="{5DF8CA9B-FDB7-8F42-9B33-1735A4739871}" presName="imageRepeatNode" presStyleLbl="alignAcc1" presStyleIdx="3" presStyleCnt="6"/>
      <dgm:spPr/>
    </dgm:pt>
    <dgm:pt modelId="{13A8EB40-B2A6-DD4A-BA46-0AC7B6662FB7}" type="pres">
      <dgm:prSet presAssocID="{5DF8CA9B-FDB7-8F42-9B33-1735A4739871}" presName="imageaccent4" presStyleCnt="0"/>
      <dgm:spPr/>
    </dgm:pt>
    <dgm:pt modelId="{4093143B-6996-3E43-BEA9-8C53E5771C64}" type="pres">
      <dgm:prSet presAssocID="{5DF8CA9B-FDB7-8F42-9B33-1735A4739871}" presName="accentRepeatNode" presStyleLbl="solidAlignAcc1" presStyleIdx="7" presStyleCnt="12"/>
      <dgm:spPr/>
    </dgm:pt>
    <dgm:pt modelId="{5DEE6236-A160-D048-B836-DCF692240FE5}" type="pres">
      <dgm:prSet presAssocID="{509D994A-588E-1340-BF21-AB0731D4CDAF}" presName="text5" presStyleCnt="0"/>
      <dgm:spPr/>
    </dgm:pt>
    <dgm:pt modelId="{E9070B39-7491-9B48-8A59-189B4DCEFDA8}" type="pres">
      <dgm:prSet presAssocID="{509D994A-588E-1340-BF21-AB0731D4CDAF}" presName="textRepeatNode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AE24D271-095C-AD4F-8775-AB38FA92A78B}" type="pres">
      <dgm:prSet presAssocID="{509D994A-588E-1340-BF21-AB0731D4CDAF}" presName="textaccent5" presStyleCnt="0"/>
      <dgm:spPr/>
    </dgm:pt>
    <dgm:pt modelId="{909986E7-2E21-4A45-A6FB-E49303A65031}" type="pres">
      <dgm:prSet presAssocID="{509D994A-588E-1340-BF21-AB0731D4CDAF}" presName="accentRepeatNode" presStyleLbl="solidAlignAcc1" presStyleIdx="8" presStyleCnt="12"/>
      <dgm:spPr/>
    </dgm:pt>
    <dgm:pt modelId="{8DCB41B3-D7AC-7B43-8966-A4DF80A240AB}" type="pres">
      <dgm:prSet presAssocID="{A0868F0F-2346-554E-96E3-511914FE12E7}" presName="image5" presStyleCnt="0"/>
      <dgm:spPr/>
    </dgm:pt>
    <dgm:pt modelId="{0E60F1A2-8673-3943-995F-107A2B01FA63}" type="pres">
      <dgm:prSet presAssocID="{A0868F0F-2346-554E-96E3-511914FE12E7}" presName="imageRepeatNode" presStyleLbl="alignAcc1" presStyleIdx="4" presStyleCnt="6"/>
      <dgm:spPr/>
    </dgm:pt>
    <dgm:pt modelId="{67E31CC2-B9BE-2A4E-B04D-AD75BD391F9D}" type="pres">
      <dgm:prSet presAssocID="{A0868F0F-2346-554E-96E3-511914FE12E7}" presName="imageaccent5" presStyleCnt="0"/>
      <dgm:spPr/>
    </dgm:pt>
    <dgm:pt modelId="{228F9ECF-5355-A942-9867-9CBB214854C0}" type="pres">
      <dgm:prSet presAssocID="{A0868F0F-2346-554E-96E3-511914FE12E7}" presName="accentRepeatNode" presStyleLbl="solidAlignAcc1" presStyleIdx="9" presStyleCnt="12"/>
      <dgm:spPr/>
    </dgm:pt>
    <dgm:pt modelId="{0E48518E-8D9F-9A4A-B14F-4834FCB3F376}" type="pres">
      <dgm:prSet presAssocID="{1E6DCC48-2004-E946-ADE1-C4B0D5C701F5}" presName="text6" presStyleCnt="0"/>
      <dgm:spPr/>
    </dgm:pt>
    <dgm:pt modelId="{9143D651-A61C-0A44-81D7-4FF1C9FEB8B0}" type="pres">
      <dgm:prSet presAssocID="{1E6DCC48-2004-E946-ADE1-C4B0D5C701F5}" presName="textRepeatNode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5338778C-806B-1543-89F3-4C2DE8A5D61C}" type="pres">
      <dgm:prSet presAssocID="{1E6DCC48-2004-E946-ADE1-C4B0D5C701F5}" presName="textaccent6" presStyleCnt="0"/>
      <dgm:spPr/>
    </dgm:pt>
    <dgm:pt modelId="{B201F577-0022-A844-83C4-343B8020B17F}" type="pres">
      <dgm:prSet presAssocID="{1E6DCC48-2004-E946-ADE1-C4B0D5C701F5}" presName="accentRepeatNode" presStyleLbl="solidAlignAcc1" presStyleIdx="10" presStyleCnt="12"/>
      <dgm:spPr/>
    </dgm:pt>
    <dgm:pt modelId="{8C020C38-9F3F-A248-A7AB-B6C1913304DE}" type="pres">
      <dgm:prSet presAssocID="{382A71EC-6A58-1347-90C5-D577271C796E}" presName="image6" presStyleCnt="0"/>
      <dgm:spPr/>
    </dgm:pt>
    <dgm:pt modelId="{8DD67781-EF7E-5744-92E9-92B7DB7E258B}" type="pres">
      <dgm:prSet presAssocID="{382A71EC-6A58-1347-90C5-D577271C796E}" presName="imageRepeatNode" presStyleLbl="alignAcc1" presStyleIdx="5" presStyleCnt="6"/>
      <dgm:spPr/>
    </dgm:pt>
    <dgm:pt modelId="{32C7949C-FC5F-1640-86C4-F6AF5DD085D3}" type="pres">
      <dgm:prSet presAssocID="{382A71EC-6A58-1347-90C5-D577271C796E}" presName="imageaccent6" presStyleCnt="0"/>
      <dgm:spPr/>
    </dgm:pt>
    <dgm:pt modelId="{38FABA04-397C-CA4C-8F94-093489C03B59}" type="pres">
      <dgm:prSet presAssocID="{382A71EC-6A58-1347-90C5-D577271C796E}" presName="accentRepeatNode" presStyleLbl="solidAlignAcc1" presStyleIdx="11" presStyleCnt="12"/>
      <dgm:spPr/>
    </dgm:pt>
  </dgm:ptLst>
  <dgm:cxnLst>
    <dgm:cxn modelId="{A8232828-DAAA-CD41-9F77-9BCB36D97D27}" type="presOf" srcId="{779C5695-C448-564A-A079-8478F33D6E85}" destId="{F374F941-FEEA-8343-866A-911307EA52EB}" srcOrd="0" destOrd="0" presId="urn:microsoft.com/office/officeart/2008/layout/HexagonCluster"/>
    <dgm:cxn modelId="{1893BB29-B0BB-5345-8D66-093C43FC124F}" type="presOf" srcId="{1E6DCC48-2004-E946-ADE1-C4B0D5C701F5}" destId="{9143D651-A61C-0A44-81D7-4FF1C9FEB8B0}" srcOrd="0" destOrd="0" presId="urn:microsoft.com/office/officeart/2008/layout/HexagonCluster"/>
    <dgm:cxn modelId="{4BC38730-0F98-914C-93B0-0B0DCB83CE8A}" srcId="{3288A1AD-5859-C845-AD96-03848BBC7908}" destId="{509D994A-588E-1340-BF21-AB0731D4CDAF}" srcOrd="4" destOrd="0" parTransId="{E500A1E3-AFD0-844D-8D61-1459F991A988}" sibTransId="{A0868F0F-2346-554E-96E3-511914FE12E7}"/>
    <dgm:cxn modelId="{E2E5EF30-89A6-674F-9886-9908535B5A26}" type="presOf" srcId="{EA066AB1-2FA6-1141-BB83-997EE39457DC}" destId="{F2A709C9-B903-AB49-A9A2-6A23B5B50858}" srcOrd="0" destOrd="0" presId="urn:microsoft.com/office/officeart/2008/layout/HexagonCluster"/>
    <dgm:cxn modelId="{6CDA9940-826F-E14A-A837-5CC1ED05CFE9}" srcId="{3288A1AD-5859-C845-AD96-03848BBC7908}" destId="{EA066AB1-2FA6-1141-BB83-997EE39457DC}" srcOrd="0" destOrd="0" parTransId="{6CF152FB-F862-7E4B-AF06-746AC3845C81}" sibTransId="{DD564C37-39B6-D045-A50C-B72B3D30E99D}"/>
    <dgm:cxn modelId="{55F14049-5B22-DC47-A454-787907E5C402}" type="presOf" srcId="{6426F3A6-F948-9F43-A74C-F14FEA6C479F}" destId="{3EC9F5AB-F942-CA47-B95F-C433C4A97B3F}" srcOrd="0" destOrd="0" presId="urn:microsoft.com/office/officeart/2008/layout/HexagonCluster"/>
    <dgm:cxn modelId="{F2494D4C-C860-9E42-BF61-E054349CB0FF}" type="presOf" srcId="{509D994A-588E-1340-BF21-AB0731D4CDAF}" destId="{E9070B39-7491-9B48-8A59-189B4DCEFDA8}" srcOrd="0" destOrd="0" presId="urn:microsoft.com/office/officeart/2008/layout/HexagonCluster"/>
    <dgm:cxn modelId="{9D3FFB56-3DA8-F549-B9C9-CD624DF52356}" type="presOf" srcId="{3288A1AD-5859-C845-AD96-03848BBC7908}" destId="{287BAD65-86CC-FF4A-BA3C-6348F6FE7C82}" srcOrd="0" destOrd="0" presId="urn:microsoft.com/office/officeart/2008/layout/HexagonCluster"/>
    <dgm:cxn modelId="{27C97F5D-654D-054B-B709-8F22A1A733B7}" type="presOf" srcId="{5DF8CA9B-FDB7-8F42-9B33-1735A4739871}" destId="{75B4F0FA-E68E-424E-B183-DCF4B38575A4}" srcOrd="0" destOrd="0" presId="urn:microsoft.com/office/officeart/2008/layout/HexagonCluster"/>
    <dgm:cxn modelId="{A7A2D47A-AA0A-2A4B-AF89-529F1AC33F5B}" type="presOf" srcId="{382A71EC-6A58-1347-90C5-D577271C796E}" destId="{8DD67781-EF7E-5744-92E9-92B7DB7E258B}" srcOrd="0" destOrd="0" presId="urn:microsoft.com/office/officeart/2008/layout/HexagonCluster"/>
    <dgm:cxn modelId="{B007697D-AA74-DC44-A81D-7EDD62A4430A}" srcId="{3288A1AD-5859-C845-AD96-03848BBC7908}" destId="{779C5695-C448-564A-A079-8478F33D6E85}" srcOrd="3" destOrd="0" parTransId="{557BB742-114B-4D48-96DD-735516C1CE16}" sibTransId="{5DF8CA9B-FDB7-8F42-9B33-1735A4739871}"/>
    <dgm:cxn modelId="{A11E2E80-2FE4-6442-A90E-9AD120F89B29}" srcId="{3288A1AD-5859-C845-AD96-03848BBC7908}" destId="{364BFBCC-C042-BF42-A6D9-41D22D204D09}" srcOrd="2" destOrd="0" parTransId="{A1BC1F06-02E8-104C-8F15-0CE78B152268}" sibTransId="{A36898F4-E13F-C240-909D-571C971384C5}"/>
    <dgm:cxn modelId="{22598B9E-DFD8-BD45-A756-C2BE05A85BAB}" srcId="{3288A1AD-5859-C845-AD96-03848BBC7908}" destId="{6426F3A6-F948-9F43-A74C-F14FEA6C479F}" srcOrd="1" destOrd="0" parTransId="{12DC6470-A8FF-E04B-A53A-FDA9F0F99FE0}" sibTransId="{DE3656E9-B7B8-964A-A39C-B68E0BFC100F}"/>
    <dgm:cxn modelId="{B13DB8AD-C305-4743-A66A-D19BAECB4A3A}" type="presOf" srcId="{A0868F0F-2346-554E-96E3-511914FE12E7}" destId="{0E60F1A2-8673-3943-995F-107A2B01FA63}" srcOrd="0" destOrd="0" presId="urn:microsoft.com/office/officeart/2008/layout/HexagonCluster"/>
    <dgm:cxn modelId="{95A846C2-F7B1-4342-8383-4D2FA8D4BAA0}" type="presOf" srcId="{DD564C37-39B6-D045-A50C-B72B3D30E99D}" destId="{A6E7ACB0-EE8D-B344-AAF4-3EDC97A3BC28}" srcOrd="0" destOrd="0" presId="urn:microsoft.com/office/officeart/2008/layout/HexagonCluster"/>
    <dgm:cxn modelId="{F863F0CD-B3C3-7A49-899C-37F16FA7110E}" type="presOf" srcId="{364BFBCC-C042-BF42-A6D9-41D22D204D09}" destId="{A8D8EBBC-C5F6-D145-8480-A16742194899}" srcOrd="0" destOrd="0" presId="urn:microsoft.com/office/officeart/2008/layout/HexagonCluster"/>
    <dgm:cxn modelId="{B20C36CF-D53A-E14C-AD9A-0A6BC3DE9813}" srcId="{3288A1AD-5859-C845-AD96-03848BBC7908}" destId="{1E6DCC48-2004-E946-ADE1-C4B0D5C701F5}" srcOrd="5" destOrd="0" parTransId="{F5BE72CF-143A-7B4B-B30A-2F0B824BBBA1}" sibTransId="{382A71EC-6A58-1347-90C5-D577271C796E}"/>
    <dgm:cxn modelId="{0DA94EE4-1416-D545-9E68-49FDEBCD11DC}" type="presOf" srcId="{A36898F4-E13F-C240-909D-571C971384C5}" destId="{59E058D8-0C33-1746-A6F9-5527968467E8}" srcOrd="0" destOrd="0" presId="urn:microsoft.com/office/officeart/2008/layout/HexagonCluster"/>
    <dgm:cxn modelId="{23689FEA-A7F7-C941-8312-080AE8092975}" type="presOf" srcId="{DE3656E9-B7B8-964A-A39C-B68E0BFC100F}" destId="{40973ACC-4705-5943-B9B1-BA4C8634FC86}" srcOrd="0" destOrd="0" presId="urn:microsoft.com/office/officeart/2008/layout/HexagonCluster"/>
    <dgm:cxn modelId="{3DBF1A86-7C89-5346-98B3-73BE3E38C8C4}" type="presParOf" srcId="{287BAD65-86CC-FF4A-BA3C-6348F6FE7C82}" destId="{03E46776-02AD-6D4C-889A-EFFCA8211919}" srcOrd="0" destOrd="0" presId="urn:microsoft.com/office/officeart/2008/layout/HexagonCluster"/>
    <dgm:cxn modelId="{845D65E3-97C4-1B4D-B2CA-392E02C28FF2}" type="presParOf" srcId="{03E46776-02AD-6D4C-889A-EFFCA8211919}" destId="{F2A709C9-B903-AB49-A9A2-6A23B5B50858}" srcOrd="0" destOrd="0" presId="urn:microsoft.com/office/officeart/2008/layout/HexagonCluster"/>
    <dgm:cxn modelId="{8D5B0C77-81C3-0C47-AF95-F914F772DADC}" type="presParOf" srcId="{287BAD65-86CC-FF4A-BA3C-6348F6FE7C82}" destId="{22A978D3-3BD2-8B45-8828-942413090B0F}" srcOrd="1" destOrd="0" presId="urn:microsoft.com/office/officeart/2008/layout/HexagonCluster"/>
    <dgm:cxn modelId="{1D013E2A-601C-CA46-A2A1-3EE6970E1432}" type="presParOf" srcId="{22A978D3-3BD2-8B45-8828-942413090B0F}" destId="{05EC753E-71F4-A841-A0B4-A51AE3CCB858}" srcOrd="0" destOrd="0" presId="urn:microsoft.com/office/officeart/2008/layout/HexagonCluster"/>
    <dgm:cxn modelId="{16CA2045-A38C-6D4B-91FA-A142461A335F}" type="presParOf" srcId="{287BAD65-86CC-FF4A-BA3C-6348F6FE7C82}" destId="{DFCF2CEC-C53A-DA4D-A002-C9A0F3FC6AFE}" srcOrd="2" destOrd="0" presId="urn:microsoft.com/office/officeart/2008/layout/HexagonCluster"/>
    <dgm:cxn modelId="{1995CA82-7F48-B24A-9690-8F0C0F68F118}" type="presParOf" srcId="{DFCF2CEC-C53A-DA4D-A002-C9A0F3FC6AFE}" destId="{A6E7ACB0-EE8D-B344-AAF4-3EDC97A3BC28}" srcOrd="0" destOrd="0" presId="urn:microsoft.com/office/officeart/2008/layout/HexagonCluster"/>
    <dgm:cxn modelId="{BEF5DC33-445B-C747-80C3-391837845F52}" type="presParOf" srcId="{287BAD65-86CC-FF4A-BA3C-6348F6FE7C82}" destId="{1C9DF4C8-5269-804C-854A-F4C9A16AED83}" srcOrd="3" destOrd="0" presId="urn:microsoft.com/office/officeart/2008/layout/HexagonCluster"/>
    <dgm:cxn modelId="{B0D3F0E0-3A2A-7047-9A4B-3D5B266C7FBF}" type="presParOf" srcId="{1C9DF4C8-5269-804C-854A-F4C9A16AED83}" destId="{64977172-ABCF-D446-A80E-E0E17F3F296D}" srcOrd="0" destOrd="0" presId="urn:microsoft.com/office/officeart/2008/layout/HexagonCluster"/>
    <dgm:cxn modelId="{876F5DF6-9A0D-1647-9724-8A511EBF00CD}" type="presParOf" srcId="{287BAD65-86CC-FF4A-BA3C-6348F6FE7C82}" destId="{DCD44B5F-2D96-EB42-869B-FDAE8982A322}" srcOrd="4" destOrd="0" presId="urn:microsoft.com/office/officeart/2008/layout/HexagonCluster"/>
    <dgm:cxn modelId="{57455098-BC77-FC46-BE28-961F2E2D983B}" type="presParOf" srcId="{DCD44B5F-2D96-EB42-869B-FDAE8982A322}" destId="{3EC9F5AB-F942-CA47-B95F-C433C4A97B3F}" srcOrd="0" destOrd="0" presId="urn:microsoft.com/office/officeart/2008/layout/HexagonCluster"/>
    <dgm:cxn modelId="{F077E7DC-4CF3-CA42-BAE2-DEA16F8F5BAC}" type="presParOf" srcId="{287BAD65-86CC-FF4A-BA3C-6348F6FE7C82}" destId="{DD9F9449-BBE4-374F-BD55-1BD46595FAE7}" srcOrd="5" destOrd="0" presId="urn:microsoft.com/office/officeart/2008/layout/HexagonCluster"/>
    <dgm:cxn modelId="{515B63E8-3904-8441-BA83-10B2868ADE19}" type="presParOf" srcId="{DD9F9449-BBE4-374F-BD55-1BD46595FAE7}" destId="{E8565796-CB29-8A4B-86D9-AF6ABD2F560D}" srcOrd="0" destOrd="0" presId="urn:microsoft.com/office/officeart/2008/layout/HexagonCluster"/>
    <dgm:cxn modelId="{50231223-97BB-FC41-A500-8342DC073467}" type="presParOf" srcId="{287BAD65-86CC-FF4A-BA3C-6348F6FE7C82}" destId="{5D1DBCC5-C264-F94E-B566-63AC51247686}" srcOrd="6" destOrd="0" presId="urn:microsoft.com/office/officeart/2008/layout/HexagonCluster"/>
    <dgm:cxn modelId="{D8AC427D-E6CA-B542-B76A-1D8427AE75C6}" type="presParOf" srcId="{5D1DBCC5-C264-F94E-B566-63AC51247686}" destId="{40973ACC-4705-5943-B9B1-BA4C8634FC86}" srcOrd="0" destOrd="0" presId="urn:microsoft.com/office/officeart/2008/layout/HexagonCluster"/>
    <dgm:cxn modelId="{34C5C7B0-2642-094F-9045-1D6536FFB1D1}" type="presParOf" srcId="{287BAD65-86CC-FF4A-BA3C-6348F6FE7C82}" destId="{B07C07C9-75FC-5347-B048-F242E8A5B8E5}" srcOrd="7" destOrd="0" presId="urn:microsoft.com/office/officeart/2008/layout/HexagonCluster"/>
    <dgm:cxn modelId="{6114F3EB-A444-1F4E-832E-AED990928DDD}" type="presParOf" srcId="{B07C07C9-75FC-5347-B048-F242E8A5B8E5}" destId="{93F6E8A9-8C63-BA44-A312-F6FB2CA32D3F}" srcOrd="0" destOrd="0" presId="urn:microsoft.com/office/officeart/2008/layout/HexagonCluster"/>
    <dgm:cxn modelId="{EB3425E7-3021-2149-BB84-A0127AC043F8}" type="presParOf" srcId="{287BAD65-86CC-FF4A-BA3C-6348F6FE7C82}" destId="{B16747B1-8301-4544-86E2-AB354141D125}" srcOrd="8" destOrd="0" presId="urn:microsoft.com/office/officeart/2008/layout/HexagonCluster"/>
    <dgm:cxn modelId="{7D1C528E-E099-5247-AA3D-A4B64CB1AC1E}" type="presParOf" srcId="{B16747B1-8301-4544-86E2-AB354141D125}" destId="{A8D8EBBC-C5F6-D145-8480-A16742194899}" srcOrd="0" destOrd="0" presId="urn:microsoft.com/office/officeart/2008/layout/HexagonCluster"/>
    <dgm:cxn modelId="{DE05EB23-C64F-484F-95D4-A0595ECD82CB}" type="presParOf" srcId="{287BAD65-86CC-FF4A-BA3C-6348F6FE7C82}" destId="{F71809C7-654A-4B47-A6A6-8F3CB97F9EC8}" srcOrd="9" destOrd="0" presId="urn:microsoft.com/office/officeart/2008/layout/HexagonCluster"/>
    <dgm:cxn modelId="{B8048399-30D7-4545-ADA0-67EC8D8AEB46}" type="presParOf" srcId="{F71809C7-654A-4B47-A6A6-8F3CB97F9EC8}" destId="{A95F53F9-EE7A-EB49-A80A-E49AB54D1FBD}" srcOrd="0" destOrd="0" presId="urn:microsoft.com/office/officeart/2008/layout/HexagonCluster"/>
    <dgm:cxn modelId="{A8E56C4F-8FEE-1542-9461-5E3B57A88D7D}" type="presParOf" srcId="{287BAD65-86CC-FF4A-BA3C-6348F6FE7C82}" destId="{86B748F5-3ADD-4B44-BB5F-84310C1E2948}" srcOrd="10" destOrd="0" presId="urn:microsoft.com/office/officeart/2008/layout/HexagonCluster"/>
    <dgm:cxn modelId="{B8631E32-9DA5-1948-9054-90ECD456E145}" type="presParOf" srcId="{86B748F5-3ADD-4B44-BB5F-84310C1E2948}" destId="{59E058D8-0C33-1746-A6F9-5527968467E8}" srcOrd="0" destOrd="0" presId="urn:microsoft.com/office/officeart/2008/layout/HexagonCluster"/>
    <dgm:cxn modelId="{E083E532-2FD6-8C42-9DA9-3BF3D2401F79}" type="presParOf" srcId="{287BAD65-86CC-FF4A-BA3C-6348F6FE7C82}" destId="{0D1DBFD9-4CB7-7049-A261-7DD2213111AB}" srcOrd="11" destOrd="0" presId="urn:microsoft.com/office/officeart/2008/layout/HexagonCluster"/>
    <dgm:cxn modelId="{A0422B36-1CF7-8445-8EB1-D0B25552DAB4}" type="presParOf" srcId="{0D1DBFD9-4CB7-7049-A261-7DD2213111AB}" destId="{90E1850A-F02C-F24D-B05B-31B604D8DD52}" srcOrd="0" destOrd="0" presId="urn:microsoft.com/office/officeart/2008/layout/HexagonCluster"/>
    <dgm:cxn modelId="{531078DC-457C-2541-84C3-BE6EE5A74D21}" type="presParOf" srcId="{287BAD65-86CC-FF4A-BA3C-6348F6FE7C82}" destId="{8302A9AE-3F2C-3A4F-9394-C74EC90AB58B}" srcOrd="12" destOrd="0" presId="urn:microsoft.com/office/officeart/2008/layout/HexagonCluster"/>
    <dgm:cxn modelId="{5198312D-EBA6-F741-9B4D-D729C067FD6D}" type="presParOf" srcId="{8302A9AE-3F2C-3A4F-9394-C74EC90AB58B}" destId="{F374F941-FEEA-8343-866A-911307EA52EB}" srcOrd="0" destOrd="0" presId="urn:microsoft.com/office/officeart/2008/layout/HexagonCluster"/>
    <dgm:cxn modelId="{70DBEE3B-6326-5E48-A8AB-E127D9FA5A0C}" type="presParOf" srcId="{287BAD65-86CC-FF4A-BA3C-6348F6FE7C82}" destId="{0B2F2EED-6A76-D445-B87D-B621442257A5}" srcOrd="13" destOrd="0" presId="urn:microsoft.com/office/officeart/2008/layout/HexagonCluster"/>
    <dgm:cxn modelId="{9B751599-C85C-1140-905E-E598A158AD37}" type="presParOf" srcId="{0B2F2EED-6A76-D445-B87D-B621442257A5}" destId="{8FBDD99A-056C-314A-951F-9EB48DF5D5FF}" srcOrd="0" destOrd="0" presId="urn:microsoft.com/office/officeart/2008/layout/HexagonCluster"/>
    <dgm:cxn modelId="{B84E1567-AA45-7E44-826B-5521CA16FDB6}" type="presParOf" srcId="{287BAD65-86CC-FF4A-BA3C-6348F6FE7C82}" destId="{4A264EB9-89BA-FC42-892C-9F75BA49E9EE}" srcOrd="14" destOrd="0" presId="urn:microsoft.com/office/officeart/2008/layout/HexagonCluster"/>
    <dgm:cxn modelId="{107AB906-8B8C-6948-A55D-97D05F5E2268}" type="presParOf" srcId="{4A264EB9-89BA-FC42-892C-9F75BA49E9EE}" destId="{75B4F0FA-E68E-424E-B183-DCF4B38575A4}" srcOrd="0" destOrd="0" presId="urn:microsoft.com/office/officeart/2008/layout/HexagonCluster"/>
    <dgm:cxn modelId="{A03A086F-294F-4040-882C-D9CAE1CA8F36}" type="presParOf" srcId="{287BAD65-86CC-FF4A-BA3C-6348F6FE7C82}" destId="{13A8EB40-B2A6-DD4A-BA46-0AC7B6662FB7}" srcOrd="15" destOrd="0" presId="urn:microsoft.com/office/officeart/2008/layout/HexagonCluster"/>
    <dgm:cxn modelId="{BD8FEDEF-2D3D-5449-8038-B434E36A1972}" type="presParOf" srcId="{13A8EB40-B2A6-DD4A-BA46-0AC7B6662FB7}" destId="{4093143B-6996-3E43-BEA9-8C53E5771C64}" srcOrd="0" destOrd="0" presId="urn:microsoft.com/office/officeart/2008/layout/HexagonCluster"/>
    <dgm:cxn modelId="{88D07D3F-42E0-ED4C-957F-1774FDDAA2D9}" type="presParOf" srcId="{287BAD65-86CC-FF4A-BA3C-6348F6FE7C82}" destId="{5DEE6236-A160-D048-B836-DCF692240FE5}" srcOrd="16" destOrd="0" presId="urn:microsoft.com/office/officeart/2008/layout/HexagonCluster"/>
    <dgm:cxn modelId="{603A6ECE-1D58-CB4C-A9B9-620047D8D165}" type="presParOf" srcId="{5DEE6236-A160-D048-B836-DCF692240FE5}" destId="{E9070B39-7491-9B48-8A59-189B4DCEFDA8}" srcOrd="0" destOrd="0" presId="urn:microsoft.com/office/officeart/2008/layout/HexagonCluster"/>
    <dgm:cxn modelId="{B6FF8978-5FFA-7544-B2EA-42084920E075}" type="presParOf" srcId="{287BAD65-86CC-FF4A-BA3C-6348F6FE7C82}" destId="{AE24D271-095C-AD4F-8775-AB38FA92A78B}" srcOrd="17" destOrd="0" presId="urn:microsoft.com/office/officeart/2008/layout/HexagonCluster"/>
    <dgm:cxn modelId="{CCF1CE16-AC43-244F-9433-1328CB3DD673}" type="presParOf" srcId="{AE24D271-095C-AD4F-8775-AB38FA92A78B}" destId="{909986E7-2E21-4A45-A6FB-E49303A65031}" srcOrd="0" destOrd="0" presId="urn:microsoft.com/office/officeart/2008/layout/HexagonCluster"/>
    <dgm:cxn modelId="{9DF64492-7B82-9845-B178-B1CF8108579D}" type="presParOf" srcId="{287BAD65-86CC-FF4A-BA3C-6348F6FE7C82}" destId="{8DCB41B3-D7AC-7B43-8966-A4DF80A240AB}" srcOrd="18" destOrd="0" presId="urn:microsoft.com/office/officeart/2008/layout/HexagonCluster"/>
    <dgm:cxn modelId="{0D987B11-69D7-2441-B573-5F080D046B47}" type="presParOf" srcId="{8DCB41B3-D7AC-7B43-8966-A4DF80A240AB}" destId="{0E60F1A2-8673-3943-995F-107A2B01FA63}" srcOrd="0" destOrd="0" presId="urn:microsoft.com/office/officeart/2008/layout/HexagonCluster"/>
    <dgm:cxn modelId="{ABDE5E81-A9C0-3B4D-B574-3CBCAAFDE820}" type="presParOf" srcId="{287BAD65-86CC-FF4A-BA3C-6348F6FE7C82}" destId="{67E31CC2-B9BE-2A4E-B04D-AD75BD391F9D}" srcOrd="19" destOrd="0" presId="urn:microsoft.com/office/officeart/2008/layout/HexagonCluster"/>
    <dgm:cxn modelId="{044ED45B-9B91-F546-90D1-F02A11A8B842}" type="presParOf" srcId="{67E31CC2-B9BE-2A4E-B04D-AD75BD391F9D}" destId="{228F9ECF-5355-A942-9867-9CBB214854C0}" srcOrd="0" destOrd="0" presId="urn:microsoft.com/office/officeart/2008/layout/HexagonCluster"/>
    <dgm:cxn modelId="{F761959F-8C6C-2242-BEAD-4466A46B674B}" type="presParOf" srcId="{287BAD65-86CC-FF4A-BA3C-6348F6FE7C82}" destId="{0E48518E-8D9F-9A4A-B14F-4834FCB3F376}" srcOrd="20" destOrd="0" presId="urn:microsoft.com/office/officeart/2008/layout/HexagonCluster"/>
    <dgm:cxn modelId="{2A141A6A-98A3-BC43-AACE-96407AD5AA6D}" type="presParOf" srcId="{0E48518E-8D9F-9A4A-B14F-4834FCB3F376}" destId="{9143D651-A61C-0A44-81D7-4FF1C9FEB8B0}" srcOrd="0" destOrd="0" presId="urn:microsoft.com/office/officeart/2008/layout/HexagonCluster"/>
    <dgm:cxn modelId="{CA972AFA-B8F4-5044-A481-7B0378B25C2F}" type="presParOf" srcId="{287BAD65-86CC-FF4A-BA3C-6348F6FE7C82}" destId="{5338778C-806B-1543-89F3-4C2DE8A5D61C}" srcOrd="21" destOrd="0" presId="urn:microsoft.com/office/officeart/2008/layout/HexagonCluster"/>
    <dgm:cxn modelId="{99B1751F-6903-3742-A734-5F28D94A48C0}" type="presParOf" srcId="{5338778C-806B-1543-89F3-4C2DE8A5D61C}" destId="{B201F577-0022-A844-83C4-343B8020B17F}" srcOrd="0" destOrd="0" presId="urn:microsoft.com/office/officeart/2008/layout/HexagonCluster"/>
    <dgm:cxn modelId="{FB4BB441-5F20-9740-A972-BD4AE84EEB6B}" type="presParOf" srcId="{287BAD65-86CC-FF4A-BA3C-6348F6FE7C82}" destId="{8C020C38-9F3F-A248-A7AB-B6C1913304DE}" srcOrd="22" destOrd="0" presId="urn:microsoft.com/office/officeart/2008/layout/HexagonCluster"/>
    <dgm:cxn modelId="{FE09947C-B544-5D49-9C87-2EADD2F008BD}" type="presParOf" srcId="{8C020C38-9F3F-A248-A7AB-B6C1913304DE}" destId="{8DD67781-EF7E-5744-92E9-92B7DB7E258B}" srcOrd="0" destOrd="0" presId="urn:microsoft.com/office/officeart/2008/layout/HexagonCluster"/>
    <dgm:cxn modelId="{12365DA7-D319-5D43-9734-B3E81D02469C}" type="presParOf" srcId="{287BAD65-86CC-FF4A-BA3C-6348F6FE7C82}" destId="{32C7949C-FC5F-1640-86C4-F6AF5DD085D3}" srcOrd="23" destOrd="0" presId="urn:microsoft.com/office/officeart/2008/layout/HexagonCluster"/>
    <dgm:cxn modelId="{F7A465DD-78F7-3145-8530-6B205A2AEE45}" type="presParOf" srcId="{32C7949C-FC5F-1640-86C4-F6AF5DD085D3}" destId="{38FABA04-397C-CA4C-8F94-093489C03B5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E5E320-A1C3-DE4D-A892-78913229DFF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6C2AF2E-D48F-A141-BFD4-E71F4F412A8A}">
      <dgm:prSet custT="1"/>
      <dgm:spPr>
        <a:solidFill>
          <a:srgbClr val="D5DA4C"/>
        </a:solidFill>
      </dgm:spPr>
      <dgm:t>
        <a:bodyPr/>
        <a:lstStyle/>
        <a:p>
          <a:r>
            <a:rPr lang="en-GB" sz="1200" b="0" dirty="0" err="1">
              <a:solidFill>
                <a:schemeClr val="tx1"/>
              </a:solidFill>
            </a:rPr>
            <a:t>Compilare</a:t>
          </a:r>
          <a:r>
            <a:rPr lang="en-GB" sz="1200" b="0" dirty="0">
              <a:solidFill>
                <a:schemeClr val="tx1"/>
              </a:solidFill>
            </a:rPr>
            <a:t> </a:t>
          </a:r>
          <a:r>
            <a:rPr lang="en-GB" sz="1200" b="0" dirty="0" err="1">
              <a:solidFill>
                <a:schemeClr val="tx1"/>
              </a:solidFill>
            </a:rPr>
            <a:t>l’</a:t>
          </a:r>
          <a:r>
            <a:rPr lang="en-GB" sz="1200" b="1" dirty="0" err="1">
              <a:solidFill>
                <a:schemeClr val="tx1"/>
              </a:solidFill>
            </a:rPr>
            <a:t>impact</a:t>
          </a:r>
          <a:r>
            <a:rPr lang="en-GB" sz="1200" b="0" dirty="0">
              <a:solidFill>
                <a:schemeClr val="tx1"/>
              </a:solidFill>
            </a:rPr>
            <a:t> </a:t>
          </a:r>
          <a:r>
            <a:rPr lang="en-GB" sz="1200" b="1" dirty="0">
              <a:solidFill>
                <a:schemeClr val="tx1"/>
              </a:solidFill>
            </a:rPr>
            <a:t>assessment canvas </a:t>
          </a:r>
          <a:r>
            <a:rPr lang="en-GB" sz="1200" b="0" dirty="0">
              <a:solidFill>
                <a:schemeClr val="tx1"/>
              </a:solidFill>
            </a:rPr>
            <a:t>e </a:t>
          </a:r>
          <a:r>
            <a:rPr lang="en-GB" sz="1200" b="0" dirty="0" err="1">
              <a:solidFill>
                <a:schemeClr val="tx1"/>
              </a:solidFill>
            </a:rPr>
            <a:t>selezionare</a:t>
          </a:r>
          <a:r>
            <a:rPr lang="en-GB" sz="1200" b="0" dirty="0">
              <a:solidFill>
                <a:schemeClr val="tx1"/>
              </a:solidFill>
            </a:rPr>
            <a:t> le </a:t>
          </a:r>
          <a:r>
            <a:rPr lang="en-GB" sz="1200" b="0" dirty="0" err="1">
              <a:solidFill>
                <a:schemeClr val="tx1"/>
              </a:solidFill>
            </a:rPr>
            <a:t>dimensioni</a:t>
          </a:r>
          <a:r>
            <a:rPr lang="en-GB" sz="1200" b="0" dirty="0">
              <a:solidFill>
                <a:schemeClr val="tx1"/>
              </a:solidFill>
            </a:rPr>
            <a:t> </a:t>
          </a:r>
          <a:r>
            <a:rPr lang="en-GB" sz="1200" b="0" dirty="0" err="1">
              <a:solidFill>
                <a:schemeClr val="tx1"/>
              </a:solidFill>
            </a:rPr>
            <a:t>più</a:t>
          </a:r>
          <a:r>
            <a:rPr lang="en-GB" sz="1200" b="0" dirty="0">
              <a:solidFill>
                <a:schemeClr val="tx1"/>
              </a:solidFill>
            </a:rPr>
            <a:t> </a:t>
          </a:r>
          <a:r>
            <a:rPr lang="en-GB" sz="1200" b="0" dirty="0" err="1">
              <a:solidFill>
                <a:schemeClr val="tx1"/>
              </a:solidFill>
            </a:rPr>
            <a:t>rilevanti</a:t>
          </a:r>
          <a:endParaRPr lang="it-IT" sz="1200" b="0" dirty="0">
            <a:solidFill>
              <a:schemeClr val="tx1"/>
            </a:solidFill>
          </a:endParaRPr>
        </a:p>
      </dgm:t>
    </dgm:pt>
    <dgm:pt modelId="{678C3A69-E388-594D-967B-84C9993B7A68}" type="parTrans" cxnId="{9D380B5E-6C69-DF4D-8C41-4FAB04D40ABC}">
      <dgm:prSet/>
      <dgm:spPr/>
      <dgm:t>
        <a:bodyPr/>
        <a:lstStyle/>
        <a:p>
          <a:endParaRPr lang="it-IT"/>
        </a:p>
      </dgm:t>
    </dgm:pt>
    <dgm:pt modelId="{70B236AA-7CD6-874B-9811-44471DEDB4E8}" type="sibTrans" cxnId="{9D380B5E-6C69-DF4D-8C41-4FAB04D40ABC}">
      <dgm:prSet/>
      <dgm:spPr/>
      <dgm:t>
        <a:bodyPr/>
        <a:lstStyle/>
        <a:p>
          <a:endParaRPr lang="it-IT"/>
        </a:p>
      </dgm:t>
    </dgm:pt>
    <dgm:pt modelId="{93D293FC-3F16-5C45-B5EA-4F181DB37A5F}">
      <dgm:prSet/>
      <dgm:spPr>
        <a:solidFill>
          <a:srgbClr val="92B254"/>
        </a:solidFill>
      </dgm:spPr>
      <dgm:t>
        <a:bodyPr/>
        <a:lstStyle/>
        <a:p>
          <a:r>
            <a:rPr lang="en-GB" dirty="0" err="1">
              <a:solidFill>
                <a:schemeClr val="tx1"/>
              </a:solidFill>
            </a:rPr>
            <a:t>Pianificare</a:t>
          </a:r>
          <a:r>
            <a:rPr lang="en-GB" dirty="0">
              <a:solidFill>
                <a:schemeClr val="tx1"/>
              </a:solidFill>
            </a:rPr>
            <a:t> la </a:t>
          </a:r>
          <a:r>
            <a:rPr lang="en-GB" dirty="0" err="1">
              <a:solidFill>
                <a:schemeClr val="tx1"/>
              </a:solidFill>
            </a:rPr>
            <a:t>raccolta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dati</a:t>
          </a:r>
          <a:r>
            <a:rPr lang="en-GB" dirty="0">
              <a:solidFill>
                <a:schemeClr val="tx1"/>
              </a:solidFill>
            </a:rPr>
            <a:t> e </a:t>
          </a:r>
          <a:r>
            <a:rPr lang="en-GB" dirty="0" err="1">
              <a:solidFill>
                <a:schemeClr val="tx1"/>
              </a:solidFill>
            </a:rPr>
            <a:t>identificare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gli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attori</a:t>
          </a:r>
          <a:r>
            <a:rPr lang="en-GB" dirty="0">
              <a:solidFill>
                <a:schemeClr val="tx1"/>
              </a:solidFill>
            </a:rPr>
            <a:t> da </a:t>
          </a:r>
          <a:r>
            <a:rPr lang="en-GB" dirty="0" err="1">
              <a:solidFill>
                <a:schemeClr val="tx1"/>
              </a:solidFill>
            </a:rPr>
            <a:t>coinvolgere</a:t>
          </a:r>
          <a:r>
            <a:rPr lang="en-GB" dirty="0">
              <a:solidFill>
                <a:schemeClr val="tx1"/>
              </a:solidFill>
            </a:rPr>
            <a:t> (</a:t>
          </a:r>
          <a:r>
            <a:rPr lang="en-GB" b="1" dirty="0">
              <a:solidFill>
                <a:schemeClr val="tx1"/>
              </a:solidFill>
            </a:rPr>
            <a:t>impact assessment matrix</a:t>
          </a:r>
          <a:r>
            <a:rPr lang="en-GB" dirty="0">
              <a:solidFill>
                <a:schemeClr val="tx1"/>
              </a:solidFill>
            </a:rPr>
            <a:t>).</a:t>
          </a:r>
          <a:endParaRPr lang="it-IT" dirty="0">
            <a:solidFill>
              <a:schemeClr val="tx1"/>
            </a:solidFill>
          </a:endParaRPr>
        </a:p>
      </dgm:t>
    </dgm:pt>
    <dgm:pt modelId="{D4AD0C6D-B6C0-074A-AC34-0C74D945F7AE}" type="parTrans" cxnId="{7946FA01-AA8E-4A44-97B3-628341AB5B29}">
      <dgm:prSet/>
      <dgm:spPr/>
      <dgm:t>
        <a:bodyPr/>
        <a:lstStyle/>
        <a:p>
          <a:endParaRPr lang="it-IT"/>
        </a:p>
      </dgm:t>
    </dgm:pt>
    <dgm:pt modelId="{B18DE208-EB91-4B48-94F6-216EF1847927}" type="sibTrans" cxnId="{7946FA01-AA8E-4A44-97B3-628341AB5B29}">
      <dgm:prSet/>
      <dgm:spPr/>
      <dgm:t>
        <a:bodyPr/>
        <a:lstStyle/>
        <a:p>
          <a:endParaRPr lang="it-IT"/>
        </a:p>
      </dgm:t>
    </dgm:pt>
    <dgm:pt modelId="{4F04288A-F60E-6C46-BA6B-7D1F283D3760}">
      <dgm:prSet/>
      <dgm:spPr>
        <a:solidFill>
          <a:srgbClr val="78652C"/>
        </a:solidFill>
      </dgm:spPr>
      <dgm:t>
        <a:bodyPr/>
        <a:lstStyle/>
        <a:p>
          <a:r>
            <a:rPr lang="en-GB" noProof="0" dirty="0" err="1"/>
            <a:t>Partendo</a:t>
          </a:r>
          <a:r>
            <a:rPr lang="en-GB" noProof="0" dirty="0"/>
            <a:t> </a:t>
          </a:r>
          <a:r>
            <a:rPr lang="en-GB" noProof="0" dirty="0" err="1"/>
            <a:t>dai</a:t>
          </a:r>
          <a:r>
            <a:rPr lang="en-GB" noProof="0" dirty="0"/>
            <a:t> </a:t>
          </a:r>
          <a:r>
            <a:rPr lang="en-GB" noProof="0" dirty="0" err="1"/>
            <a:t>questionari</a:t>
          </a:r>
          <a:r>
            <a:rPr lang="en-GB" noProof="0" dirty="0"/>
            <a:t> </a:t>
          </a:r>
          <a:r>
            <a:rPr lang="en-GB" noProof="0" dirty="0" err="1"/>
            <a:t>sviluppati</a:t>
          </a:r>
          <a:r>
            <a:rPr lang="en-GB" noProof="0" dirty="0"/>
            <a:t> da ACTION, </a:t>
          </a:r>
          <a:r>
            <a:rPr lang="en-GB" noProof="0" dirty="0" err="1"/>
            <a:t>personalizzare</a:t>
          </a:r>
          <a:r>
            <a:rPr lang="en-GB" noProof="0" dirty="0"/>
            <a:t> </a:t>
          </a:r>
          <a:r>
            <a:rPr lang="en-GB" noProof="0" dirty="0" err="1"/>
            <a:t>i</a:t>
          </a:r>
          <a:r>
            <a:rPr lang="en-GB" noProof="0" dirty="0"/>
            <a:t> </a:t>
          </a:r>
          <a:r>
            <a:rPr lang="en-GB" noProof="0" dirty="0" err="1"/>
            <a:t>propri</a:t>
          </a:r>
          <a:r>
            <a:rPr lang="en-GB" noProof="0" dirty="0"/>
            <a:t> </a:t>
          </a:r>
          <a:r>
            <a:rPr lang="en-GB" noProof="0" dirty="0" err="1"/>
            <a:t>strumenti</a:t>
          </a:r>
          <a:r>
            <a:rPr lang="en-GB" noProof="0" dirty="0"/>
            <a:t> di </a:t>
          </a:r>
          <a:r>
            <a:rPr lang="en-GB" noProof="0" dirty="0" err="1"/>
            <a:t>raccolta</a:t>
          </a:r>
          <a:r>
            <a:rPr lang="en-GB" noProof="0" dirty="0"/>
            <a:t> </a:t>
          </a:r>
          <a:r>
            <a:rPr lang="en-GB" noProof="0" dirty="0" err="1"/>
            <a:t>dati</a:t>
          </a:r>
          <a:endParaRPr lang="en-GB" noProof="0" dirty="0"/>
        </a:p>
      </dgm:t>
    </dgm:pt>
    <dgm:pt modelId="{2B79271E-AD9A-EF46-8DCC-060D71DEA411}" type="parTrans" cxnId="{BBB04992-EDC0-CA41-A33F-47CB26127E56}">
      <dgm:prSet/>
      <dgm:spPr/>
      <dgm:t>
        <a:bodyPr/>
        <a:lstStyle/>
        <a:p>
          <a:endParaRPr lang="it-IT"/>
        </a:p>
      </dgm:t>
    </dgm:pt>
    <dgm:pt modelId="{45C99014-1B5D-524A-8278-5374815F5023}" type="sibTrans" cxnId="{BBB04992-EDC0-CA41-A33F-47CB26127E56}">
      <dgm:prSet/>
      <dgm:spPr/>
      <dgm:t>
        <a:bodyPr/>
        <a:lstStyle/>
        <a:p>
          <a:endParaRPr lang="it-IT"/>
        </a:p>
      </dgm:t>
    </dgm:pt>
    <dgm:pt modelId="{5BEC73E5-8F5F-EF47-BE00-296058A959F0}">
      <dgm:prSet/>
      <dgm:spPr>
        <a:solidFill>
          <a:srgbClr val="929254">
            <a:alpha val="50196"/>
          </a:srgbClr>
        </a:solidFill>
      </dgm:spPr>
      <dgm:t>
        <a:bodyPr/>
        <a:lstStyle/>
        <a:p>
          <a:r>
            <a:rPr lang="en-GB" noProof="0" dirty="0" err="1">
              <a:solidFill>
                <a:schemeClr val="tx1"/>
              </a:solidFill>
            </a:rPr>
            <a:t>Analizzare</a:t>
          </a:r>
          <a:r>
            <a:rPr lang="en-GB" noProof="0" dirty="0">
              <a:solidFill>
                <a:schemeClr val="tx1"/>
              </a:solidFill>
            </a:rPr>
            <a:t> a I </a:t>
          </a:r>
          <a:r>
            <a:rPr lang="en-GB" noProof="0" dirty="0" err="1">
              <a:solidFill>
                <a:schemeClr val="tx1"/>
              </a:solidFill>
            </a:rPr>
            <a:t>dati</a:t>
          </a:r>
          <a:r>
            <a:rPr lang="en-GB" noProof="0" dirty="0">
              <a:solidFill>
                <a:schemeClr val="tx1"/>
              </a:solidFill>
            </a:rPr>
            <a:t> e </a:t>
          </a:r>
          <a:r>
            <a:rPr lang="en-GB" noProof="0" dirty="0" err="1">
              <a:solidFill>
                <a:schemeClr val="tx1"/>
              </a:solidFill>
            </a:rPr>
            <a:t>scrivere</a:t>
          </a:r>
          <a:r>
            <a:rPr lang="en-GB" noProof="0" dirty="0">
              <a:solidFill>
                <a:schemeClr val="tx1"/>
              </a:solidFill>
            </a:rPr>
            <a:t> il report di </a:t>
          </a:r>
          <a:r>
            <a:rPr lang="en-GB" noProof="0" dirty="0" err="1">
              <a:solidFill>
                <a:schemeClr val="tx1"/>
              </a:solidFill>
            </a:rPr>
            <a:t>impatto</a:t>
          </a:r>
          <a:endParaRPr lang="en-GB" noProof="0" dirty="0">
            <a:solidFill>
              <a:schemeClr val="tx1"/>
            </a:solidFill>
          </a:endParaRPr>
        </a:p>
      </dgm:t>
    </dgm:pt>
    <dgm:pt modelId="{73B85C7B-453C-9A46-B385-64A1D8F85A0B}" type="parTrans" cxnId="{358F5D04-FE75-8F4C-ADA4-595279DCCC33}">
      <dgm:prSet/>
      <dgm:spPr/>
      <dgm:t>
        <a:bodyPr/>
        <a:lstStyle/>
        <a:p>
          <a:endParaRPr lang="it-IT"/>
        </a:p>
      </dgm:t>
    </dgm:pt>
    <dgm:pt modelId="{D55B929B-8254-1249-846B-75B9456457C4}" type="sibTrans" cxnId="{358F5D04-FE75-8F4C-ADA4-595279DCCC33}">
      <dgm:prSet/>
      <dgm:spPr/>
      <dgm:t>
        <a:bodyPr/>
        <a:lstStyle/>
        <a:p>
          <a:endParaRPr lang="it-IT"/>
        </a:p>
      </dgm:t>
    </dgm:pt>
    <dgm:pt modelId="{BD4B4C44-8732-4841-ACDF-54DCFC2D3D1B}" type="pres">
      <dgm:prSet presAssocID="{70E5E320-A1C3-DE4D-A892-78913229DFF3}" presName="Name0" presStyleCnt="0">
        <dgm:presLayoutVars>
          <dgm:dir/>
          <dgm:animLvl val="lvl"/>
          <dgm:resizeHandles val="exact"/>
        </dgm:presLayoutVars>
      </dgm:prSet>
      <dgm:spPr/>
    </dgm:pt>
    <dgm:pt modelId="{47731826-98E1-4D42-986B-B8DD59A59E3A}" type="pres">
      <dgm:prSet presAssocID="{86C2AF2E-D48F-A141-BFD4-E71F4F412A8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15BDBDE-A62F-9548-B66D-AA792D131CD9}" type="pres">
      <dgm:prSet presAssocID="{70B236AA-7CD6-874B-9811-44471DEDB4E8}" presName="parTxOnlySpace" presStyleCnt="0"/>
      <dgm:spPr/>
    </dgm:pt>
    <dgm:pt modelId="{16BD4E82-C5DB-1949-9E55-3FFA28AC0B97}" type="pres">
      <dgm:prSet presAssocID="{93D293FC-3F16-5C45-B5EA-4F181DB37A5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30624B-9124-F248-8AD0-40FA0AFFBAF6}" type="pres">
      <dgm:prSet presAssocID="{B18DE208-EB91-4B48-94F6-216EF1847927}" presName="parTxOnlySpace" presStyleCnt="0"/>
      <dgm:spPr/>
    </dgm:pt>
    <dgm:pt modelId="{6E94681A-F9EA-1342-A1B6-54FDE03B6501}" type="pres">
      <dgm:prSet presAssocID="{4F04288A-F60E-6C46-BA6B-7D1F283D37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2743653-6F63-D248-9601-B3244A3F91EF}" type="pres">
      <dgm:prSet presAssocID="{45C99014-1B5D-524A-8278-5374815F5023}" presName="parTxOnlySpace" presStyleCnt="0"/>
      <dgm:spPr/>
    </dgm:pt>
    <dgm:pt modelId="{EA99CD57-9F93-864E-B947-B8A0C3F82E7B}" type="pres">
      <dgm:prSet presAssocID="{5BEC73E5-8F5F-EF47-BE00-296058A959F0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946FA01-AA8E-4A44-97B3-628341AB5B29}" srcId="{70E5E320-A1C3-DE4D-A892-78913229DFF3}" destId="{93D293FC-3F16-5C45-B5EA-4F181DB37A5F}" srcOrd="1" destOrd="0" parTransId="{D4AD0C6D-B6C0-074A-AC34-0C74D945F7AE}" sibTransId="{B18DE208-EB91-4B48-94F6-216EF1847927}"/>
    <dgm:cxn modelId="{358F5D04-FE75-8F4C-ADA4-595279DCCC33}" srcId="{70E5E320-A1C3-DE4D-A892-78913229DFF3}" destId="{5BEC73E5-8F5F-EF47-BE00-296058A959F0}" srcOrd="3" destOrd="0" parTransId="{73B85C7B-453C-9A46-B385-64A1D8F85A0B}" sibTransId="{D55B929B-8254-1249-846B-75B9456457C4}"/>
    <dgm:cxn modelId="{9D380B5E-6C69-DF4D-8C41-4FAB04D40ABC}" srcId="{70E5E320-A1C3-DE4D-A892-78913229DFF3}" destId="{86C2AF2E-D48F-A141-BFD4-E71F4F412A8A}" srcOrd="0" destOrd="0" parTransId="{678C3A69-E388-594D-967B-84C9993B7A68}" sibTransId="{70B236AA-7CD6-874B-9811-44471DEDB4E8}"/>
    <dgm:cxn modelId="{9F2B3C62-F3F4-5C44-9860-45AD5F92466D}" type="presOf" srcId="{86C2AF2E-D48F-A141-BFD4-E71F4F412A8A}" destId="{47731826-98E1-4D42-986B-B8DD59A59E3A}" srcOrd="0" destOrd="0" presId="urn:microsoft.com/office/officeart/2005/8/layout/chevron1"/>
    <dgm:cxn modelId="{044E0B7B-F38D-D54F-8EB8-58637DC16596}" type="presOf" srcId="{4F04288A-F60E-6C46-BA6B-7D1F283D3760}" destId="{6E94681A-F9EA-1342-A1B6-54FDE03B6501}" srcOrd="0" destOrd="0" presId="urn:microsoft.com/office/officeart/2005/8/layout/chevron1"/>
    <dgm:cxn modelId="{0E0A8785-C5FC-404F-9E82-84967A29DE74}" type="presOf" srcId="{93D293FC-3F16-5C45-B5EA-4F181DB37A5F}" destId="{16BD4E82-C5DB-1949-9E55-3FFA28AC0B97}" srcOrd="0" destOrd="0" presId="urn:microsoft.com/office/officeart/2005/8/layout/chevron1"/>
    <dgm:cxn modelId="{BBB04992-EDC0-CA41-A33F-47CB26127E56}" srcId="{70E5E320-A1C3-DE4D-A892-78913229DFF3}" destId="{4F04288A-F60E-6C46-BA6B-7D1F283D3760}" srcOrd="2" destOrd="0" parTransId="{2B79271E-AD9A-EF46-8DCC-060D71DEA411}" sibTransId="{45C99014-1B5D-524A-8278-5374815F5023}"/>
    <dgm:cxn modelId="{0BAEF4A8-7BC2-814E-BBEF-6A5AA3A5432A}" type="presOf" srcId="{5BEC73E5-8F5F-EF47-BE00-296058A959F0}" destId="{EA99CD57-9F93-864E-B947-B8A0C3F82E7B}" srcOrd="0" destOrd="0" presId="urn:microsoft.com/office/officeart/2005/8/layout/chevron1"/>
    <dgm:cxn modelId="{B52808DF-BFC7-A04A-9905-35E9C7FCA8DB}" type="presOf" srcId="{70E5E320-A1C3-DE4D-A892-78913229DFF3}" destId="{BD4B4C44-8732-4841-ACDF-54DCFC2D3D1B}" srcOrd="0" destOrd="0" presId="urn:microsoft.com/office/officeart/2005/8/layout/chevron1"/>
    <dgm:cxn modelId="{1E449EBB-2916-A342-ACC4-4E157500E62B}" type="presParOf" srcId="{BD4B4C44-8732-4841-ACDF-54DCFC2D3D1B}" destId="{47731826-98E1-4D42-986B-B8DD59A59E3A}" srcOrd="0" destOrd="0" presId="urn:microsoft.com/office/officeart/2005/8/layout/chevron1"/>
    <dgm:cxn modelId="{1136CE7B-08D7-234E-BB7D-054E8E4D70E5}" type="presParOf" srcId="{BD4B4C44-8732-4841-ACDF-54DCFC2D3D1B}" destId="{515BDBDE-A62F-9548-B66D-AA792D131CD9}" srcOrd="1" destOrd="0" presId="urn:microsoft.com/office/officeart/2005/8/layout/chevron1"/>
    <dgm:cxn modelId="{42040726-4555-744F-8325-D4074298B1E1}" type="presParOf" srcId="{BD4B4C44-8732-4841-ACDF-54DCFC2D3D1B}" destId="{16BD4E82-C5DB-1949-9E55-3FFA28AC0B97}" srcOrd="2" destOrd="0" presId="urn:microsoft.com/office/officeart/2005/8/layout/chevron1"/>
    <dgm:cxn modelId="{F0A6DB1F-ECC6-4A4F-8DE9-7A5769686138}" type="presParOf" srcId="{BD4B4C44-8732-4841-ACDF-54DCFC2D3D1B}" destId="{3E30624B-9124-F248-8AD0-40FA0AFFBAF6}" srcOrd="3" destOrd="0" presId="urn:microsoft.com/office/officeart/2005/8/layout/chevron1"/>
    <dgm:cxn modelId="{B66F13A8-864F-F044-A8E2-B9E4F7F0D492}" type="presParOf" srcId="{BD4B4C44-8732-4841-ACDF-54DCFC2D3D1B}" destId="{6E94681A-F9EA-1342-A1B6-54FDE03B6501}" srcOrd="4" destOrd="0" presId="urn:microsoft.com/office/officeart/2005/8/layout/chevron1"/>
    <dgm:cxn modelId="{47FD4F36-17F0-C140-A156-957830B8C47B}" type="presParOf" srcId="{BD4B4C44-8732-4841-ACDF-54DCFC2D3D1B}" destId="{82743653-6F63-D248-9601-B3244A3F91EF}" srcOrd="5" destOrd="0" presId="urn:microsoft.com/office/officeart/2005/8/layout/chevron1"/>
    <dgm:cxn modelId="{34830C3B-BDA3-BF48-9601-2913D4FA8D1C}" type="presParOf" srcId="{BD4B4C44-8732-4841-ACDF-54DCFC2D3D1B}" destId="{EA99CD57-9F93-864E-B947-B8A0C3F82E7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709C9-B903-AB49-A9A2-6A23B5B50858}">
      <dsp:nvSpPr>
        <dsp:cNvPr id="0" name=""/>
        <dsp:cNvSpPr/>
      </dsp:nvSpPr>
      <dsp:spPr>
        <a:xfrm>
          <a:off x="1406334" y="3326054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EF5422"/>
        </a:solidFill>
        <a:ln w="12700" cap="flat" cmpd="sng" algn="ctr">
          <a:solidFill>
            <a:srgbClr val="FF95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Economic impact</a:t>
          </a:r>
        </a:p>
      </dsp:txBody>
      <dsp:txXfrm>
        <a:off x="1659460" y="3543409"/>
        <a:ext cx="1127972" cy="968573"/>
      </dsp:txXfrm>
    </dsp:sp>
    <dsp:sp modelId="{05EC753E-71F4-A841-A0B4-A51AE3CCB858}">
      <dsp:nvSpPr>
        <dsp:cNvPr id="0" name=""/>
        <dsp:cNvSpPr/>
      </dsp:nvSpPr>
      <dsp:spPr>
        <a:xfrm>
          <a:off x="1445326" y="3953601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7ACB0-EE8D-B344-AAF4-3EDC97A3BC28}">
      <dsp:nvSpPr>
        <dsp:cNvPr id="0" name=""/>
        <dsp:cNvSpPr/>
      </dsp:nvSpPr>
      <dsp:spPr>
        <a:xfrm>
          <a:off x="0" y="2550317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77172-ABCF-D446-A80E-E0E17F3F296D}">
      <dsp:nvSpPr>
        <dsp:cNvPr id="0" name=""/>
        <dsp:cNvSpPr/>
      </dsp:nvSpPr>
      <dsp:spPr>
        <a:xfrm>
          <a:off x="1119521" y="3767461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9F5AB-F942-CA47-B95F-C433C4A97B3F}">
      <dsp:nvSpPr>
        <dsp:cNvPr id="0" name=""/>
        <dsp:cNvSpPr/>
      </dsp:nvSpPr>
      <dsp:spPr>
        <a:xfrm>
          <a:off x="2827131" y="2552089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F79E1B"/>
        </a:solidFill>
        <a:ln w="12700" cap="flat" cmpd="sng" algn="ctr">
          <a:solidFill>
            <a:srgbClr val="F79E1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Political impact</a:t>
          </a:r>
        </a:p>
      </dsp:txBody>
      <dsp:txXfrm>
        <a:off x="3080257" y="2769444"/>
        <a:ext cx="1127972" cy="968573"/>
      </dsp:txXfrm>
    </dsp:sp>
    <dsp:sp modelId="{E8565796-CB29-8A4B-86D9-AF6ABD2F560D}">
      <dsp:nvSpPr>
        <dsp:cNvPr id="0" name=""/>
        <dsp:cNvSpPr/>
      </dsp:nvSpPr>
      <dsp:spPr>
        <a:xfrm>
          <a:off x="3937389" y="3759780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73ACC-4705-5943-B9B1-BA4C8634FC86}">
      <dsp:nvSpPr>
        <dsp:cNvPr id="0" name=""/>
        <dsp:cNvSpPr/>
      </dsp:nvSpPr>
      <dsp:spPr>
        <a:xfrm>
          <a:off x="4218136" y="3323343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F6E8A9-8C63-BA44-A312-F6FB2CA32D3F}">
      <dsp:nvSpPr>
        <dsp:cNvPr id="0" name=""/>
        <dsp:cNvSpPr/>
      </dsp:nvSpPr>
      <dsp:spPr>
        <a:xfrm>
          <a:off x="4257995" y="3947728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8EBBC-C5F6-D145-8480-A16742194899}">
      <dsp:nvSpPr>
        <dsp:cNvPr id="0" name=""/>
        <dsp:cNvSpPr/>
      </dsp:nvSpPr>
      <dsp:spPr>
        <a:xfrm>
          <a:off x="1406334" y="1775032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7FB339"/>
        </a:solidFill>
        <a:ln w="12700" cap="flat" cmpd="sng" algn="ctr">
          <a:solidFill>
            <a:srgbClr val="7FB3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Environmental impact</a:t>
          </a:r>
        </a:p>
      </dsp:txBody>
      <dsp:txXfrm>
        <a:off x="1659460" y="1992387"/>
        <a:ext cx="1127972" cy="968573"/>
      </dsp:txXfrm>
    </dsp:sp>
    <dsp:sp modelId="{A95F53F9-EE7A-EB49-A80A-E49AB54D1FBD}">
      <dsp:nvSpPr>
        <dsp:cNvPr id="0" name=""/>
        <dsp:cNvSpPr/>
      </dsp:nvSpPr>
      <dsp:spPr>
        <a:xfrm>
          <a:off x="2525855" y="1801689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058D8-0C33-1746-A6F9-5527968467E8}">
      <dsp:nvSpPr>
        <dsp:cNvPr id="0" name=""/>
        <dsp:cNvSpPr/>
      </dsp:nvSpPr>
      <dsp:spPr>
        <a:xfrm>
          <a:off x="2812668" y="994778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1850A-F02C-F24D-B05B-31B604D8DD52}">
      <dsp:nvSpPr>
        <dsp:cNvPr id="0" name=""/>
        <dsp:cNvSpPr/>
      </dsp:nvSpPr>
      <dsp:spPr>
        <a:xfrm>
          <a:off x="2858593" y="1616451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4F941-FEEA-8343-866A-911307EA52EB}">
      <dsp:nvSpPr>
        <dsp:cNvPr id="0" name=""/>
        <dsp:cNvSpPr/>
      </dsp:nvSpPr>
      <dsp:spPr>
        <a:xfrm>
          <a:off x="4218136" y="1771870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007CAB"/>
        </a:solidFill>
        <a:ln w="12700" cap="flat" cmpd="sng" algn="ctr">
          <a:solidFill>
            <a:srgbClr val="007CA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Social impact</a:t>
          </a:r>
        </a:p>
      </dsp:txBody>
      <dsp:txXfrm>
        <a:off x="4471262" y="1989225"/>
        <a:ext cx="1127972" cy="968573"/>
      </dsp:txXfrm>
    </dsp:sp>
    <dsp:sp modelId="{8FBDD99A-056C-314A-951F-9EB48DF5D5FF}">
      <dsp:nvSpPr>
        <dsp:cNvPr id="0" name=""/>
        <dsp:cNvSpPr/>
      </dsp:nvSpPr>
      <dsp:spPr>
        <a:xfrm>
          <a:off x="5632268" y="2393544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4F0FA-E68E-424E-B183-DCF4B38575A4}">
      <dsp:nvSpPr>
        <dsp:cNvPr id="0" name=""/>
        <dsp:cNvSpPr/>
      </dsp:nvSpPr>
      <dsp:spPr>
        <a:xfrm>
          <a:off x="5624470" y="2560709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3143B-6996-3E43-BEA9-8C53E5771C64}">
      <dsp:nvSpPr>
        <dsp:cNvPr id="0" name=""/>
        <dsp:cNvSpPr/>
      </dsp:nvSpPr>
      <dsp:spPr>
        <a:xfrm>
          <a:off x="5943343" y="2586009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70B39-7491-9B48-8A59-189B4DCEFDA8}">
      <dsp:nvSpPr>
        <dsp:cNvPr id="0" name=""/>
        <dsp:cNvSpPr/>
      </dsp:nvSpPr>
      <dsp:spPr>
        <a:xfrm>
          <a:off x="5624470" y="1009687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AD1E2B"/>
        </a:solidFill>
        <a:ln w="12700" cap="flat" cmpd="sng" algn="ctr">
          <a:solidFill>
            <a:srgbClr val="AB184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Scientific impact</a:t>
          </a:r>
        </a:p>
      </dsp:txBody>
      <dsp:txXfrm>
        <a:off x="5877596" y="1227042"/>
        <a:ext cx="1127972" cy="968573"/>
      </dsp:txXfrm>
    </dsp:sp>
    <dsp:sp modelId="{909986E7-2E21-4A45-A6FB-E49303A65031}">
      <dsp:nvSpPr>
        <dsp:cNvPr id="0" name=""/>
        <dsp:cNvSpPr/>
      </dsp:nvSpPr>
      <dsp:spPr>
        <a:xfrm>
          <a:off x="7038603" y="1638590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0F1A2-8673-3943-995F-107A2B01FA63}">
      <dsp:nvSpPr>
        <dsp:cNvPr id="0" name=""/>
        <dsp:cNvSpPr/>
      </dsp:nvSpPr>
      <dsp:spPr>
        <a:xfrm>
          <a:off x="7030804" y="1792653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F9ECF-5355-A942-9867-9CBB214854C0}">
      <dsp:nvSpPr>
        <dsp:cNvPr id="0" name=""/>
        <dsp:cNvSpPr/>
      </dsp:nvSpPr>
      <dsp:spPr>
        <a:xfrm>
          <a:off x="7356609" y="1823827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3D651-A61C-0A44-81D7-4FF1C9FEB8B0}">
      <dsp:nvSpPr>
        <dsp:cNvPr id="0" name=""/>
        <dsp:cNvSpPr/>
      </dsp:nvSpPr>
      <dsp:spPr>
        <a:xfrm>
          <a:off x="7030804" y="3341415"/>
          <a:ext cx="1634224" cy="1403283"/>
        </a:xfrm>
        <a:prstGeom prst="hexagon">
          <a:avLst>
            <a:gd name="adj" fmla="val 25000"/>
            <a:gd name="vf" fmla="val 115470"/>
          </a:avLst>
        </a:prstGeom>
        <a:solidFill>
          <a:srgbClr val="005D80"/>
        </a:solidFill>
        <a:ln w="12700" cap="flat" cmpd="sng" algn="ctr">
          <a:solidFill>
            <a:srgbClr val="00447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Transformative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potential</a:t>
          </a:r>
        </a:p>
      </dsp:txBody>
      <dsp:txXfrm>
        <a:off x="7283930" y="3558770"/>
        <a:ext cx="1127972" cy="968573"/>
      </dsp:txXfrm>
    </dsp:sp>
    <dsp:sp modelId="{B201F577-0022-A844-83C4-343B8020B17F}">
      <dsp:nvSpPr>
        <dsp:cNvPr id="0" name=""/>
        <dsp:cNvSpPr/>
      </dsp:nvSpPr>
      <dsp:spPr>
        <a:xfrm>
          <a:off x="7354876" y="4570305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67781-EF7E-5744-92E9-92B7DB7E258B}">
      <dsp:nvSpPr>
        <dsp:cNvPr id="0" name=""/>
        <dsp:cNvSpPr/>
      </dsp:nvSpPr>
      <dsp:spPr>
        <a:xfrm>
          <a:off x="5624470" y="4109471"/>
          <a:ext cx="1634224" cy="140328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FABA04-397C-CA4C-8F94-093489C03B59}">
      <dsp:nvSpPr>
        <dsp:cNvPr id="0" name=""/>
        <dsp:cNvSpPr/>
      </dsp:nvSpPr>
      <dsp:spPr>
        <a:xfrm>
          <a:off x="7051600" y="4725272"/>
          <a:ext cx="190630" cy="16445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31826-98E1-4D42-986B-B8DD59A59E3A}">
      <dsp:nvSpPr>
        <dsp:cNvPr id="0" name=""/>
        <dsp:cNvSpPr/>
      </dsp:nvSpPr>
      <dsp:spPr>
        <a:xfrm>
          <a:off x="3992" y="1251050"/>
          <a:ext cx="2324149" cy="929659"/>
        </a:xfrm>
        <a:prstGeom prst="chevron">
          <a:avLst/>
        </a:prstGeom>
        <a:solidFill>
          <a:srgbClr val="D5DA4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 err="1">
              <a:solidFill>
                <a:schemeClr val="tx1"/>
              </a:solidFill>
            </a:rPr>
            <a:t>Compilare</a:t>
          </a:r>
          <a:r>
            <a:rPr lang="en-GB" sz="1200" b="0" kern="1200" dirty="0">
              <a:solidFill>
                <a:schemeClr val="tx1"/>
              </a:solidFill>
            </a:rPr>
            <a:t> </a:t>
          </a:r>
          <a:r>
            <a:rPr lang="en-GB" sz="1200" b="0" kern="1200" dirty="0" err="1">
              <a:solidFill>
                <a:schemeClr val="tx1"/>
              </a:solidFill>
            </a:rPr>
            <a:t>l’</a:t>
          </a:r>
          <a:r>
            <a:rPr lang="en-GB" sz="1200" b="1" kern="1200" dirty="0" err="1">
              <a:solidFill>
                <a:schemeClr val="tx1"/>
              </a:solidFill>
            </a:rPr>
            <a:t>impact</a:t>
          </a:r>
          <a:r>
            <a:rPr lang="en-GB" sz="1200" b="0" kern="1200" dirty="0">
              <a:solidFill>
                <a:schemeClr val="tx1"/>
              </a:solidFill>
            </a:rPr>
            <a:t> </a:t>
          </a:r>
          <a:r>
            <a:rPr lang="en-GB" sz="1200" b="1" kern="1200" dirty="0">
              <a:solidFill>
                <a:schemeClr val="tx1"/>
              </a:solidFill>
            </a:rPr>
            <a:t>assessment canvas </a:t>
          </a:r>
          <a:r>
            <a:rPr lang="en-GB" sz="1200" b="0" kern="1200" dirty="0">
              <a:solidFill>
                <a:schemeClr val="tx1"/>
              </a:solidFill>
            </a:rPr>
            <a:t>e </a:t>
          </a:r>
          <a:r>
            <a:rPr lang="en-GB" sz="1200" b="0" kern="1200" dirty="0" err="1">
              <a:solidFill>
                <a:schemeClr val="tx1"/>
              </a:solidFill>
            </a:rPr>
            <a:t>selezionare</a:t>
          </a:r>
          <a:r>
            <a:rPr lang="en-GB" sz="1200" b="0" kern="1200" dirty="0">
              <a:solidFill>
                <a:schemeClr val="tx1"/>
              </a:solidFill>
            </a:rPr>
            <a:t> le </a:t>
          </a:r>
          <a:r>
            <a:rPr lang="en-GB" sz="1200" b="0" kern="1200" dirty="0" err="1">
              <a:solidFill>
                <a:schemeClr val="tx1"/>
              </a:solidFill>
            </a:rPr>
            <a:t>dimensioni</a:t>
          </a:r>
          <a:r>
            <a:rPr lang="en-GB" sz="1200" b="0" kern="1200" dirty="0">
              <a:solidFill>
                <a:schemeClr val="tx1"/>
              </a:solidFill>
            </a:rPr>
            <a:t> </a:t>
          </a:r>
          <a:r>
            <a:rPr lang="en-GB" sz="1200" b="0" kern="1200" dirty="0" err="1">
              <a:solidFill>
                <a:schemeClr val="tx1"/>
              </a:solidFill>
            </a:rPr>
            <a:t>più</a:t>
          </a:r>
          <a:r>
            <a:rPr lang="en-GB" sz="1200" b="0" kern="1200" dirty="0">
              <a:solidFill>
                <a:schemeClr val="tx1"/>
              </a:solidFill>
            </a:rPr>
            <a:t> </a:t>
          </a:r>
          <a:r>
            <a:rPr lang="en-GB" sz="1200" b="0" kern="1200" dirty="0" err="1">
              <a:solidFill>
                <a:schemeClr val="tx1"/>
              </a:solidFill>
            </a:rPr>
            <a:t>rilevanti</a:t>
          </a:r>
          <a:endParaRPr lang="it-IT" sz="1200" b="0" kern="1200" dirty="0">
            <a:solidFill>
              <a:schemeClr val="tx1"/>
            </a:solidFill>
          </a:endParaRPr>
        </a:p>
      </dsp:txBody>
      <dsp:txXfrm>
        <a:off x="468822" y="1251050"/>
        <a:ext cx="1394490" cy="929659"/>
      </dsp:txXfrm>
    </dsp:sp>
    <dsp:sp modelId="{16BD4E82-C5DB-1949-9E55-3FFA28AC0B97}">
      <dsp:nvSpPr>
        <dsp:cNvPr id="0" name=""/>
        <dsp:cNvSpPr/>
      </dsp:nvSpPr>
      <dsp:spPr>
        <a:xfrm>
          <a:off x="2095726" y="1251050"/>
          <a:ext cx="2324149" cy="929659"/>
        </a:xfrm>
        <a:prstGeom prst="chevron">
          <a:avLst/>
        </a:prstGeom>
        <a:solidFill>
          <a:srgbClr val="92B2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>
              <a:solidFill>
                <a:schemeClr val="tx1"/>
              </a:solidFill>
            </a:rPr>
            <a:t>Pianificare</a:t>
          </a:r>
          <a:r>
            <a:rPr lang="en-GB" sz="1000" kern="1200" dirty="0">
              <a:solidFill>
                <a:schemeClr val="tx1"/>
              </a:solidFill>
            </a:rPr>
            <a:t> la </a:t>
          </a:r>
          <a:r>
            <a:rPr lang="en-GB" sz="1000" kern="1200" dirty="0" err="1">
              <a:solidFill>
                <a:schemeClr val="tx1"/>
              </a:solidFill>
            </a:rPr>
            <a:t>raccolta</a:t>
          </a:r>
          <a:r>
            <a:rPr lang="en-GB" sz="1000" kern="1200" dirty="0">
              <a:solidFill>
                <a:schemeClr val="tx1"/>
              </a:solidFill>
            </a:rPr>
            <a:t> </a:t>
          </a:r>
          <a:r>
            <a:rPr lang="en-GB" sz="1000" kern="1200" dirty="0" err="1">
              <a:solidFill>
                <a:schemeClr val="tx1"/>
              </a:solidFill>
            </a:rPr>
            <a:t>dati</a:t>
          </a:r>
          <a:r>
            <a:rPr lang="en-GB" sz="1000" kern="1200" dirty="0">
              <a:solidFill>
                <a:schemeClr val="tx1"/>
              </a:solidFill>
            </a:rPr>
            <a:t> e </a:t>
          </a:r>
          <a:r>
            <a:rPr lang="en-GB" sz="1000" kern="1200" dirty="0" err="1">
              <a:solidFill>
                <a:schemeClr val="tx1"/>
              </a:solidFill>
            </a:rPr>
            <a:t>identificare</a:t>
          </a:r>
          <a:r>
            <a:rPr lang="en-GB" sz="1000" kern="1200" dirty="0">
              <a:solidFill>
                <a:schemeClr val="tx1"/>
              </a:solidFill>
            </a:rPr>
            <a:t> </a:t>
          </a:r>
          <a:r>
            <a:rPr lang="en-GB" sz="1000" kern="1200" dirty="0" err="1">
              <a:solidFill>
                <a:schemeClr val="tx1"/>
              </a:solidFill>
            </a:rPr>
            <a:t>gli</a:t>
          </a:r>
          <a:r>
            <a:rPr lang="en-GB" sz="1000" kern="1200" dirty="0">
              <a:solidFill>
                <a:schemeClr val="tx1"/>
              </a:solidFill>
            </a:rPr>
            <a:t> </a:t>
          </a:r>
          <a:r>
            <a:rPr lang="en-GB" sz="1000" kern="1200" dirty="0" err="1">
              <a:solidFill>
                <a:schemeClr val="tx1"/>
              </a:solidFill>
            </a:rPr>
            <a:t>attori</a:t>
          </a:r>
          <a:r>
            <a:rPr lang="en-GB" sz="1000" kern="1200" dirty="0">
              <a:solidFill>
                <a:schemeClr val="tx1"/>
              </a:solidFill>
            </a:rPr>
            <a:t> da </a:t>
          </a:r>
          <a:r>
            <a:rPr lang="en-GB" sz="1000" kern="1200" dirty="0" err="1">
              <a:solidFill>
                <a:schemeClr val="tx1"/>
              </a:solidFill>
            </a:rPr>
            <a:t>coinvolgere</a:t>
          </a:r>
          <a:r>
            <a:rPr lang="en-GB" sz="1000" kern="1200" dirty="0">
              <a:solidFill>
                <a:schemeClr val="tx1"/>
              </a:solidFill>
            </a:rPr>
            <a:t> (</a:t>
          </a:r>
          <a:r>
            <a:rPr lang="en-GB" sz="1000" b="1" kern="1200" dirty="0">
              <a:solidFill>
                <a:schemeClr val="tx1"/>
              </a:solidFill>
            </a:rPr>
            <a:t>impact assessment matrix</a:t>
          </a:r>
          <a:r>
            <a:rPr lang="en-GB" sz="1000" kern="1200" dirty="0">
              <a:solidFill>
                <a:schemeClr val="tx1"/>
              </a:solidFill>
            </a:rPr>
            <a:t>).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2560556" y="1251050"/>
        <a:ext cx="1394490" cy="929659"/>
      </dsp:txXfrm>
    </dsp:sp>
    <dsp:sp modelId="{6E94681A-F9EA-1342-A1B6-54FDE03B6501}">
      <dsp:nvSpPr>
        <dsp:cNvPr id="0" name=""/>
        <dsp:cNvSpPr/>
      </dsp:nvSpPr>
      <dsp:spPr>
        <a:xfrm>
          <a:off x="4187461" y="1251050"/>
          <a:ext cx="2324149" cy="929659"/>
        </a:xfrm>
        <a:prstGeom prst="chevron">
          <a:avLst/>
        </a:prstGeom>
        <a:solidFill>
          <a:srgbClr val="78652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noProof="0" dirty="0" err="1"/>
            <a:t>Partendo</a:t>
          </a:r>
          <a:r>
            <a:rPr lang="en-GB" sz="1000" kern="1200" noProof="0" dirty="0"/>
            <a:t> </a:t>
          </a:r>
          <a:r>
            <a:rPr lang="en-GB" sz="1000" kern="1200" noProof="0" dirty="0" err="1"/>
            <a:t>dai</a:t>
          </a:r>
          <a:r>
            <a:rPr lang="en-GB" sz="1000" kern="1200" noProof="0" dirty="0"/>
            <a:t> </a:t>
          </a:r>
          <a:r>
            <a:rPr lang="en-GB" sz="1000" kern="1200" noProof="0" dirty="0" err="1"/>
            <a:t>questionari</a:t>
          </a:r>
          <a:r>
            <a:rPr lang="en-GB" sz="1000" kern="1200" noProof="0" dirty="0"/>
            <a:t> </a:t>
          </a:r>
          <a:r>
            <a:rPr lang="en-GB" sz="1000" kern="1200" noProof="0" dirty="0" err="1"/>
            <a:t>sviluppati</a:t>
          </a:r>
          <a:r>
            <a:rPr lang="en-GB" sz="1000" kern="1200" noProof="0" dirty="0"/>
            <a:t> da ACTION, </a:t>
          </a:r>
          <a:r>
            <a:rPr lang="en-GB" sz="1000" kern="1200" noProof="0" dirty="0" err="1"/>
            <a:t>personalizzare</a:t>
          </a:r>
          <a:r>
            <a:rPr lang="en-GB" sz="1000" kern="1200" noProof="0" dirty="0"/>
            <a:t> </a:t>
          </a:r>
          <a:r>
            <a:rPr lang="en-GB" sz="1000" kern="1200" noProof="0" dirty="0" err="1"/>
            <a:t>i</a:t>
          </a:r>
          <a:r>
            <a:rPr lang="en-GB" sz="1000" kern="1200" noProof="0" dirty="0"/>
            <a:t> </a:t>
          </a:r>
          <a:r>
            <a:rPr lang="en-GB" sz="1000" kern="1200" noProof="0" dirty="0" err="1"/>
            <a:t>propri</a:t>
          </a:r>
          <a:r>
            <a:rPr lang="en-GB" sz="1000" kern="1200" noProof="0" dirty="0"/>
            <a:t> </a:t>
          </a:r>
          <a:r>
            <a:rPr lang="en-GB" sz="1000" kern="1200" noProof="0" dirty="0" err="1"/>
            <a:t>strumenti</a:t>
          </a:r>
          <a:r>
            <a:rPr lang="en-GB" sz="1000" kern="1200" noProof="0" dirty="0"/>
            <a:t> di </a:t>
          </a:r>
          <a:r>
            <a:rPr lang="en-GB" sz="1000" kern="1200" noProof="0" dirty="0" err="1"/>
            <a:t>raccolta</a:t>
          </a:r>
          <a:r>
            <a:rPr lang="en-GB" sz="1000" kern="1200" noProof="0" dirty="0"/>
            <a:t> </a:t>
          </a:r>
          <a:r>
            <a:rPr lang="en-GB" sz="1000" kern="1200" noProof="0" dirty="0" err="1"/>
            <a:t>dati</a:t>
          </a:r>
          <a:endParaRPr lang="en-GB" sz="1000" kern="1200" noProof="0" dirty="0"/>
        </a:p>
      </dsp:txBody>
      <dsp:txXfrm>
        <a:off x="4652291" y="1251050"/>
        <a:ext cx="1394490" cy="929659"/>
      </dsp:txXfrm>
    </dsp:sp>
    <dsp:sp modelId="{EA99CD57-9F93-864E-B947-B8A0C3F82E7B}">
      <dsp:nvSpPr>
        <dsp:cNvPr id="0" name=""/>
        <dsp:cNvSpPr/>
      </dsp:nvSpPr>
      <dsp:spPr>
        <a:xfrm>
          <a:off x="6279195" y="1251050"/>
          <a:ext cx="2324149" cy="929659"/>
        </a:xfrm>
        <a:prstGeom prst="chevron">
          <a:avLst/>
        </a:prstGeom>
        <a:solidFill>
          <a:srgbClr val="929254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noProof="0" dirty="0" err="1">
              <a:solidFill>
                <a:schemeClr val="tx1"/>
              </a:solidFill>
            </a:rPr>
            <a:t>Analizzare</a:t>
          </a:r>
          <a:r>
            <a:rPr lang="en-GB" sz="1000" kern="1200" noProof="0" dirty="0">
              <a:solidFill>
                <a:schemeClr val="tx1"/>
              </a:solidFill>
            </a:rPr>
            <a:t> a I </a:t>
          </a:r>
          <a:r>
            <a:rPr lang="en-GB" sz="1000" kern="1200" noProof="0" dirty="0" err="1">
              <a:solidFill>
                <a:schemeClr val="tx1"/>
              </a:solidFill>
            </a:rPr>
            <a:t>dati</a:t>
          </a:r>
          <a:r>
            <a:rPr lang="en-GB" sz="1000" kern="1200" noProof="0" dirty="0">
              <a:solidFill>
                <a:schemeClr val="tx1"/>
              </a:solidFill>
            </a:rPr>
            <a:t> e </a:t>
          </a:r>
          <a:r>
            <a:rPr lang="en-GB" sz="1000" kern="1200" noProof="0" dirty="0" err="1">
              <a:solidFill>
                <a:schemeClr val="tx1"/>
              </a:solidFill>
            </a:rPr>
            <a:t>scrivere</a:t>
          </a:r>
          <a:r>
            <a:rPr lang="en-GB" sz="1000" kern="1200" noProof="0" dirty="0">
              <a:solidFill>
                <a:schemeClr val="tx1"/>
              </a:solidFill>
            </a:rPr>
            <a:t> il report di </a:t>
          </a:r>
          <a:r>
            <a:rPr lang="en-GB" sz="1000" kern="1200" noProof="0" dirty="0" err="1">
              <a:solidFill>
                <a:schemeClr val="tx1"/>
              </a:solidFill>
            </a:rPr>
            <a:t>impatto</a:t>
          </a:r>
          <a:endParaRPr lang="en-GB" sz="1000" kern="1200" noProof="0" dirty="0">
            <a:solidFill>
              <a:schemeClr val="tx1"/>
            </a:solidFill>
          </a:endParaRPr>
        </a:p>
      </dsp:txBody>
      <dsp:txXfrm>
        <a:off x="6744025" y="1251050"/>
        <a:ext cx="1394490" cy="929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st slide">
    <p:bg>
      <p:bgPr>
        <a:solidFill>
          <a:srgbClr val="D5D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 userDrawn="1"/>
        </p:nvSpPr>
        <p:spPr>
          <a:xfrm>
            <a:off x="458833" y="2383080"/>
            <a:ext cx="82089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ahoma" charset="0"/>
                <a:cs typeface="Tahoma" charset="0"/>
              </a:rPr>
              <a:t>Acknowledgement</a:t>
            </a:r>
            <a:endParaRPr lang="fr-FR" sz="21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ea typeface="Tahoma" charset="0"/>
              <a:cs typeface="Tahoma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3109100" y="5243196"/>
            <a:ext cx="2925802" cy="274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ahoma" charset="0"/>
                <a:cs typeface="Tahoma" charset="0"/>
              </a:rPr>
              <a:t>Duration: </a:t>
            </a: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ahoma" charset="0"/>
                <a:cs typeface="Tahoma" charset="0"/>
              </a:rPr>
              <a:t>01/02/2019 – 31/12/2022</a:t>
            </a:r>
          </a:p>
        </p:txBody>
      </p:sp>
      <p:pic>
        <p:nvPicPr>
          <p:cNvPr id="16" name="bandiera.jpg" descr="bandiera.jpg">
            <a:extLst>
              <a:ext uri="{FF2B5EF4-FFF2-40B4-BE49-F238E27FC236}">
                <a16:creationId xmlns:a16="http://schemas.microsoft.com/office/drawing/2014/main" id="{8454B843-9059-4AAF-BD72-19B97FCCF8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1081" y="3232684"/>
            <a:ext cx="521838" cy="495304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</p:spPr>
      </p:pic>
      <p:pic>
        <p:nvPicPr>
          <p:cNvPr id="9" name="Immagine 8" descr="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64757" y="640727"/>
            <a:ext cx="1614488" cy="1221410"/>
          </a:xfrm>
          <a:prstGeom prst="rect">
            <a:avLst/>
          </a:prstGeom>
        </p:spPr>
      </p:pic>
      <p:pic>
        <p:nvPicPr>
          <p:cNvPr id="13" name="Immagine 12" descr="Layout-Test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57057" y="2627518"/>
            <a:ext cx="5422699" cy="6464402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484453" y="4011023"/>
            <a:ext cx="61750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b="0" i="0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elvetica"/>
                <a:ea typeface="Tahoma" charset="0"/>
                <a:cs typeface="Tahoma" charset="0"/>
              </a:rPr>
              <a:t>This project has received funding from the European Union’s Horizon 2020 research and innovation programme under grant agreement 824603</a:t>
            </a:r>
          </a:p>
        </p:txBody>
      </p:sp>
    </p:spTree>
    <p:extLst>
      <p:ext uri="{BB962C8B-B14F-4D97-AF65-F5344CB8AC3E}">
        <p14:creationId xmlns:p14="http://schemas.microsoft.com/office/powerpoint/2010/main" val="4779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onproject.eu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3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Misurare gli impatti dei progetti di CS: la metodologia ACTION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Antonella Passani -  T6 Ecosystems</a:t>
            </a:r>
          </a:p>
          <a:p>
            <a:r>
              <a:rPr lang="it-IT" dirty="0"/>
              <a:t>a.passanòt-6.iti</a:t>
            </a: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A73D01-A872-8743-8089-A8ADFDE6B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progetto</a:t>
            </a:r>
            <a:r>
              <a:rPr lang="en-GB" dirty="0"/>
              <a:t> ACTION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2166EF-5118-B640-BC1C-C03042863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9" y="1912992"/>
            <a:ext cx="8291512" cy="318764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40F3CA-8958-A545-B21A-B6926A989020}"/>
              </a:ext>
            </a:extLst>
          </p:cNvPr>
          <p:cNvSpPr txBox="1"/>
          <p:nvPr/>
        </p:nvSpPr>
        <p:spPr>
          <a:xfrm>
            <a:off x="2906486" y="5322941"/>
            <a:ext cx="2511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www.actionproject.eu</a:t>
            </a:r>
            <a:endParaRPr lang="en-GB" dirty="0"/>
          </a:p>
          <a:p>
            <a:r>
              <a:rPr lang="en-GB" dirty="0"/>
              <a:t>Twitter: @ACTION4CS</a:t>
            </a:r>
          </a:p>
          <a:p>
            <a:r>
              <a:rPr lang="en-GB" dirty="0"/>
              <a:t>Facebook</a:t>
            </a:r>
            <a:r>
              <a:rPr lang="en-GB"/>
              <a:t>: Action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82379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C2CF6E-7BBB-4D4F-90AE-9AFA3482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Perchè</a:t>
            </a:r>
            <a:r>
              <a:rPr lang="en-GB" dirty="0"/>
              <a:t> </a:t>
            </a:r>
            <a:r>
              <a:rPr lang="en-GB" dirty="0" err="1"/>
              <a:t>analizzare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impatti</a:t>
            </a:r>
            <a:r>
              <a:rPr lang="en-GB" dirty="0"/>
              <a:t>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7C3D92-8D8F-F441-81BE-BB28F24F5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3" y="1825625"/>
            <a:ext cx="5576206" cy="47711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600" dirty="0" err="1"/>
              <a:t>L'obiettivo</a:t>
            </a:r>
            <a:r>
              <a:rPr lang="en-GB" sz="2600" dirty="0"/>
              <a:t> </a:t>
            </a:r>
            <a:r>
              <a:rPr lang="en-GB" sz="2600" dirty="0" err="1"/>
              <a:t>generale</a:t>
            </a:r>
            <a:r>
              <a:rPr lang="en-GB" sz="2600" dirty="0"/>
              <a:t> </a:t>
            </a:r>
            <a:r>
              <a:rPr lang="en-GB" sz="2600" dirty="0" err="1"/>
              <a:t>della</a:t>
            </a:r>
            <a:r>
              <a:rPr lang="en-GB" sz="2600" dirty="0"/>
              <a:t> </a:t>
            </a:r>
            <a:r>
              <a:rPr lang="en-GB" sz="2600" dirty="0" err="1"/>
              <a:t>valutazione</a:t>
            </a:r>
            <a:r>
              <a:rPr lang="en-GB" sz="2600" dirty="0"/>
              <a:t> </a:t>
            </a:r>
            <a:r>
              <a:rPr lang="en-GB" sz="2600" dirty="0" err="1"/>
              <a:t>d'impatto</a:t>
            </a:r>
            <a:r>
              <a:rPr lang="en-GB" sz="2600" dirty="0"/>
              <a:t> </a:t>
            </a:r>
            <a:r>
              <a:rPr lang="en-GB" sz="2600" dirty="0" err="1"/>
              <a:t>è</a:t>
            </a:r>
            <a:r>
              <a:rPr lang="en-GB" sz="2600" dirty="0"/>
              <a:t> </a:t>
            </a:r>
            <a:r>
              <a:rPr lang="en-GB" sz="2600" dirty="0" err="1"/>
              <a:t>quello</a:t>
            </a:r>
            <a:r>
              <a:rPr lang="en-GB" sz="2600" dirty="0"/>
              <a:t> di </a:t>
            </a:r>
            <a:r>
              <a:rPr lang="en-GB" sz="2600" dirty="0" err="1"/>
              <a:t>realizzare</a:t>
            </a:r>
            <a:r>
              <a:rPr lang="en-GB" sz="2600" dirty="0"/>
              <a:t> una </a:t>
            </a:r>
            <a:r>
              <a:rPr lang="en-GB" sz="2600" dirty="0" err="1"/>
              <a:t>realtà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sostenibile</a:t>
            </a:r>
            <a:r>
              <a:rPr lang="en-GB" sz="2600" dirty="0"/>
              <a:t> ed </a:t>
            </a:r>
            <a:r>
              <a:rPr lang="en-GB" sz="2600" dirty="0" err="1"/>
              <a:t>equa</a:t>
            </a:r>
            <a:r>
              <a:rPr lang="en-GB" sz="2600" dirty="0"/>
              <a:t> dal punto di vista </a:t>
            </a:r>
            <a:r>
              <a:rPr lang="en-GB" sz="2600" dirty="0" err="1"/>
              <a:t>ecologico</a:t>
            </a:r>
            <a:r>
              <a:rPr lang="en-GB" sz="2600" dirty="0"/>
              <a:t>, socio-</a:t>
            </a:r>
            <a:r>
              <a:rPr lang="en-GB" sz="2600" dirty="0" err="1"/>
              <a:t>culturale</a:t>
            </a:r>
            <a:r>
              <a:rPr lang="en-GB" sz="2600" dirty="0"/>
              <a:t> ed </a:t>
            </a:r>
            <a:r>
              <a:rPr lang="en-GB" sz="2600" dirty="0" err="1"/>
              <a:t>economico</a:t>
            </a:r>
            <a:r>
              <a:rPr lang="en-GB" sz="2600" dirty="0"/>
              <a:t>. </a:t>
            </a:r>
          </a:p>
          <a:p>
            <a:pPr marL="0" indent="0">
              <a:buNone/>
            </a:pP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nello</a:t>
            </a:r>
            <a:r>
              <a:rPr lang="en-GB" sz="2600" dirty="0"/>
              <a:t> </a:t>
            </a:r>
            <a:r>
              <a:rPr lang="en-GB" sz="2600" dirty="0" err="1"/>
              <a:t>specifico</a:t>
            </a:r>
            <a:r>
              <a:rPr lang="en-GB" sz="2600" dirty="0"/>
              <a:t>:</a:t>
            </a:r>
          </a:p>
          <a:p>
            <a:r>
              <a:rPr lang="en-GB" sz="2600" dirty="0"/>
              <a:t>Per </a:t>
            </a:r>
            <a:r>
              <a:rPr lang="en-GB" sz="2600" dirty="0" err="1"/>
              <a:t>valutare</a:t>
            </a:r>
            <a:r>
              <a:rPr lang="en-GB" sz="2600" dirty="0"/>
              <a:t> e </a:t>
            </a:r>
            <a:r>
              <a:rPr lang="en-GB" sz="2600" dirty="0" err="1"/>
              <a:t>migliorare</a:t>
            </a:r>
            <a:r>
              <a:rPr lang="en-GB" sz="2600" dirty="0"/>
              <a:t> le </a:t>
            </a:r>
            <a:r>
              <a:rPr lang="en-GB" sz="2600" dirty="0" err="1"/>
              <a:t>attività</a:t>
            </a:r>
            <a:r>
              <a:rPr lang="en-GB" sz="2600" dirty="0"/>
              <a:t> </a:t>
            </a:r>
            <a:r>
              <a:rPr lang="en-GB" sz="2600" dirty="0" err="1"/>
              <a:t>progettuali</a:t>
            </a:r>
            <a:endParaRPr lang="en-GB" sz="2600" dirty="0"/>
          </a:p>
          <a:p>
            <a:r>
              <a:rPr lang="en-GB" sz="2600" dirty="0"/>
              <a:t>Per </a:t>
            </a:r>
            <a:r>
              <a:rPr lang="en-GB" sz="2600" dirty="0" err="1"/>
              <a:t>massimizzare</a:t>
            </a:r>
            <a:r>
              <a:rPr lang="en-GB" sz="2600" dirty="0"/>
              <a:t> </a:t>
            </a:r>
            <a:r>
              <a:rPr lang="en-GB" sz="2600" dirty="0" err="1"/>
              <a:t>gli</a:t>
            </a:r>
            <a:r>
              <a:rPr lang="en-GB" sz="2600" dirty="0"/>
              <a:t> </a:t>
            </a:r>
            <a:r>
              <a:rPr lang="en-GB" sz="2600" dirty="0" err="1"/>
              <a:t>impatti</a:t>
            </a:r>
            <a:r>
              <a:rPr lang="en-GB" sz="2600" dirty="0"/>
              <a:t> </a:t>
            </a:r>
            <a:r>
              <a:rPr lang="en-GB" sz="2600" dirty="0" err="1"/>
              <a:t>positivi</a:t>
            </a:r>
            <a:r>
              <a:rPr lang="en-GB" sz="2600" dirty="0"/>
              <a:t> e </a:t>
            </a:r>
            <a:r>
              <a:rPr lang="en-GB" sz="2600" dirty="0" err="1"/>
              <a:t>minimizzare</a:t>
            </a:r>
            <a:r>
              <a:rPr lang="en-GB" sz="2600" dirty="0"/>
              <a:t> </a:t>
            </a:r>
            <a:r>
              <a:rPr lang="en-GB" sz="2600" dirty="0" err="1"/>
              <a:t>quelli</a:t>
            </a:r>
            <a:r>
              <a:rPr lang="en-GB" sz="2600" dirty="0"/>
              <a:t> </a:t>
            </a:r>
            <a:r>
              <a:rPr lang="en-GB" sz="2600" dirty="0" err="1"/>
              <a:t>negativi</a:t>
            </a:r>
            <a:endParaRPr lang="en-GB" sz="2600" dirty="0"/>
          </a:p>
          <a:p>
            <a:r>
              <a:rPr lang="en-GB" sz="2600" dirty="0"/>
              <a:t>Per </a:t>
            </a:r>
            <a:r>
              <a:rPr lang="en-GB" sz="2600" dirty="0" err="1"/>
              <a:t>influenzare</a:t>
            </a:r>
            <a:r>
              <a:rPr lang="en-GB" sz="2600" dirty="0"/>
              <a:t> le </a:t>
            </a:r>
            <a:r>
              <a:rPr lang="en-GB" sz="2600" dirty="0" err="1"/>
              <a:t>politiche</a:t>
            </a:r>
            <a:r>
              <a:rPr lang="en-GB" sz="2600" dirty="0"/>
              <a:t> e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programmi</a:t>
            </a:r>
            <a:r>
              <a:rPr lang="en-GB" sz="2600" dirty="0"/>
              <a:t> </a:t>
            </a:r>
            <a:r>
              <a:rPr lang="en-GB" sz="2600" dirty="0" err="1"/>
              <a:t>mostrando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benefici</a:t>
            </a:r>
            <a:r>
              <a:rPr lang="en-GB" sz="2600" dirty="0"/>
              <a:t> </a:t>
            </a:r>
            <a:r>
              <a:rPr lang="en-GB" sz="2600" dirty="0" err="1"/>
              <a:t>prodotti</a:t>
            </a:r>
            <a:endParaRPr lang="en-GB" sz="2600" dirty="0"/>
          </a:p>
          <a:p>
            <a:r>
              <a:rPr lang="en-GB" sz="2600" dirty="0"/>
              <a:t>Per </a:t>
            </a:r>
            <a:r>
              <a:rPr lang="en-GB" sz="2600" dirty="0" err="1"/>
              <a:t>informare</a:t>
            </a:r>
            <a:r>
              <a:rPr lang="en-GB" sz="2600" dirty="0"/>
              <a:t> </a:t>
            </a:r>
            <a:r>
              <a:rPr lang="en-GB" sz="2600" dirty="0" err="1"/>
              <a:t>meglio</a:t>
            </a:r>
            <a:r>
              <a:rPr lang="en-GB" sz="2600" dirty="0"/>
              <a:t> </a:t>
            </a:r>
            <a:r>
              <a:rPr lang="en-GB" sz="2600" dirty="0" err="1"/>
              <a:t>gli</a:t>
            </a:r>
            <a:r>
              <a:rPr lang="en-GB" sz="2600" dirty="0"/>
              <a:t> stakeholder sui </a:t>
            </a:r>
            <a:r>
              <a:rPr lang="en-GB" sz="2600" dirty="0" err="1"/>
              <a:t>risultati</a:t>
            </a:r>
            <a:r>
              <a:rPr lang="en-GB" sz="2600" dirty="0"/>
              <a:t> del vostro </a:t>
            </a:r>
            <a:r>
              <a:rPr lang="en-GB" sz="2600" dirty="0" err="1"/>
              <a:t>progetto</a:t>
            </a:r>
            <a:endParaRPr lang="en-GB" sz="2600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Perché si dice?&quot; Ecco il significato di alcuni modi di dire">
            <a:extLst>
              <a:ext uri="{FF2B5EF4-FFF2-40B4-BE49-F238E27FC236}">
                <a16:creationId xmlns:a16="http://schemas.microsoft.com/office/drawing/2014/main" id="{5AED4A83-F459-3F4A-B09F-134A1F9D76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51"/>
          <a:stretch/>
        </p:blipFill>
        <p:spPr bwMode="auto">
          <a:xfrm>
            <a:off x="203200" y="2510971"/>
            <a:ext cx="2518228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33732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DD096B-8FD4-3047-861A-A70C8596E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Caraterristiche</a:t>
            </a:r>
            <a:r>
              <a:rPr lang="en-GB" dirty="0"/>
              <a:t> </a:t>
            </a:r>
            <a:r>
              <a:rPr lang="en-GB" dirty="0" err="1"/>
              <a:t>principali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metodologia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6BED42-4E18-414F-A6B1-1745772AE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42" y="1825624"/>
            <a:ext cx="6947807" cy="503237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it-IT" sz="1600" dirty="0"/>
              <a:t>È </a:t>
            </a:r>
            <a:r>
              <a:rPr lang="it-IT" sz="1600" b="1" dirty="0"/>
              <a:t>modulare</a:t>
            </a:r>
            <a:r>
              <a:rPr lang="it-IT" sz="1600" dirty="0"/>
              <a:t>: non tutte le aree di impatto/dimensioni sono rilevanti per tutti i progetti CS. Ogni team di progetto CS può selezionare le aree di impatto/dimensioni che sono di interesse e la valutazione dell'impatto è fatta SOLO su quelle aree di impatto/dimensioni</a:t>
            </a:r>
          </a:p>
          <a:p>
            <a:pPr>
              <a:lnSpc>
                <a:spcPct val="100000"/>
              </a:lnSpc>
            </a:pPr>
            <a:r>
              <a:rPr lang="it-IT" sz="1600" dirty="0"/>
              <a:t>È </a:t>
            </a:r>
            <a:r>
              <a:rPr lang="it-IT" sz="1600" b="1" dirty="0"/>
              <a:t>flessibile</a:t>
            </a:r>
            <a:r>
              <a:rPr lang="it-IT" sz="1600" dirty="0"/>
              <a:t>: i dati possono essere raccolti coinvolgendo diversi stakeholder e in tempi diversi. Idealmente, ogni progetto di CS dovrebbe eseguire una valutazione d'impatto Ex-ante ed Ex-post per monitorare meglio i cambiamenti tra la situazione "prima" dell'inizio del progetto e la sua conclusione. E, idealmente, i dati dovrebbero essere forniti non solo dal membro del team del progetto ma dai cittadini impegnati nelle attività. Se questo non è possibile, abbiamo sviluppato uno strumento dedicato per valutare l'impatto solo alla fine del progetto e coinvolgendo solo i responsabili del progetto CS. </a:t>
            </a:r>
          </a:p>
          <a:p>
            <a:pPr>
              <a:lnSpc>
                <a:spcPct val="100000"/>
              </a:lnSpc>
            </a:pPr>
            <a:r>
              <a:rPr lang="it-IT" sz="1600" dirty="0"/>
              <a:t>È </a:t>
            </a:r>
            <a:r>
              <a:rPr lang="it-IT" sz="1600" b="1" dirty="0"/>
              <a:t>completamente </a:t>
            </a:r>
            <a:r>
              <a:rPr lang="it-IT" sz="1600" b="1" dirty="0" err="1"/>
              <a:t>operazionalizzato</a:t>
            </a:r>
            <a:r>
              <a:rPr lang="it-IT" sz="1600" dirty="0"/>
              <a:t>: ogni dimensione è stata </a:t>
            </a:r>
            <a:r>
              <a:rPr lang="it-IT" sz="1600" dirty="0" err="1"/>
              <a:t>operazionalizzata</a:t>
            </a:r>
            <a:r>
              <a:rPr lang="it-IT" sz="1600" dirty="0"/>
              <a:t> in indicatori e variabili e relative domande in modo che, dopo la fine di ACTION, un progetto CS sia in grado di usarla metodologia in modo autonomo.</a:t>
            </a:r>
          </a:p>
          <a:p>
            <a:pPr>
              <a:lnSpc>
                <a:spcPct val="100000"/>
              </a:lnSpc>
            </a:pPr>
            <a:r>
              <a:rPr lang="it-IT" sz="1600" dirty="0"/>
              <a:t>Guida il team CS a </a:t>
            </a:r>
            <a:r>
              <a:rPr lang="it-IT" sz="1600" b="1" dirty="0"/>
              <a:t>riflettere</a:t>
            </a:r>
            <a:r>
              <a:rPr lang="it-IT" sz="1600" dirty="0"/>
              <a:t> sul loro impatto previsto grazie ad uno strumento visivo: l’ ACTION impact </a:t>
            </a:r>
            <a:r>
              <a:rPr lang="it-IT" sz="1600" dirty="0" err="1"/>
              <a:t>assessment</a:t>
            </a:r>
            <a:r>
              <a:rPr lang="it-IT" sz="1600" dirty="0"/>
              <a:t> </a:t>
            </a:r>
            <a:r>
              <a:rPr lang="it-IT" sz="1600" dirty="0" err="1"/>
              <a:t>canvas</a:t>
            </a:r>
            <a:r>
              <a:rPr lang="it-IT" sz="1600" dirty="0"/>
              <a:t>, uno strumento visuale di 4 pagine che viene utilizzato dal nostro team per avviare il processo di valutazione dell'impatto e che può essere usato in maniera autonoma da ogni Progetto CS come punto di partenza</a:t>
            </a:r>
          </a:p>
        </p:txBody>
      </p:sp>
      <p:pic>
        <p:nvPicPr>
          <p:cNvPr id="2050" name="Picture 2" descr="Modular Icons - Download Free Vector Icons | Noun Project">
            <a:extLst>
              <a:ext uri="{FF2B5EF4-FFF2-40B4-BE49-F238E27FC236}">
                <a16:creationId xmlns:a16="http://schemas.microsoft.com/office/drawing/2014/main" id="{EB7FE4E5-8E6C-0F4B-A588-AC739CBAA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76" y="2090055"/>
            <a:ext cx="752363" cy="75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lexible Steel Spring Line Icon Vector Stock Vector Image by ©prosymbols  #221065262">
            <a:extLst>
              <a:ext uri="{FF2B5EF4-FFF2-40B4-BE49-F238E27FC236}">
                <a16:creationId xmlns:a16="http://schemas.microsoft.com/office/drawing/2014/main" id="{CEFE935C-0E62-E04D-9123-964D04CEF7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9" b="13537"/>
          <a:stretch/>
        </p:blipFill>
        <p:spPr bwMode="auto">
          <a:xfrm>
            <a:off x="306031" y="3265715"/>
            <a:ext cx="1114554" cy="93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perational Excellence Icon Isolated On White Background Stock Illustration  - Download Image Now - iStock">
            <a:extLst>
              <a:ext uri="{FF2B5EF4-FFF2-40B4-BE49-F238E27FC236}">
                <a16:creationId xmlns:a16="http://schemas.microsoft.com/office/drawing/2014/main" id="{E9772047-955B-D14A-97F2-C28D65565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96" y="4423454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flection Icons - Download Free Vector Icons | Noun Project">
            <a:extLst>
              <a:ext uri="{FF2B5EF4-FFF2-40B4-BE49-F238E27FC236}">
                <a16:creationId xmlns:a16="http://schemas.microsoft.com/office/drawing/2014/main" id="{8E623276-55FA-FD44-A47C-4A1780965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0" y="5671457"/>
            <a:ext cx="1052286" cy="10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74547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9A620D-19E2-7E42-9622-D6180599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</a:t>
            </a:r>
            <a:r>
              <a:rPr lang="en-GB" dirty="0" err="1"/>
              <a:t>metodologia</a:t>
            </a:r>
            <a:r>
              <a:rPr lang="en-GB" dirty="0"/>
              <a:t> ACTION</a:t>
            </a:r>
          </a:p>
        </p:txBody>
      </p:sp>
      <p:graphicFrame>
        <p:nvGraphicFramePr>
          <p:cNvPr id="4" name="Segnaposto immagine 5">
            <a:extLst>
              <a:ext uri="{FF2B5EF4-FFF2-40B4-BE49-F238E27FC236}">
                <a16:creationId xmlns:a16="http://schemas.microsoft.com/office/drawing/2014/main" id="{005A5561-A792-F14A-B84C-4BDE81F8E5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583063"/>
              </p:ext>
            </p:extLst>
          </p:nvPr>
        </p:nvGraphicFramePr>
        <p:xfrm>
          <a:off x="0" y="1175658"/>
          <a:ext cx="8665029" cy="6507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60675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C8D493-0E27-874C-B011-23AC3DFA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aree di impatto e le dimensioni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380EC25-A083-834D-BFC6-985508F5C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05" y="1534887"/>
            <a:ext cx="7352221" cy="518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9410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CEB43E-5B1F-2948-89AB-7907A01E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processo</a:t>
            </a:r>
            <a:r>
              <a:rPr lang="en-GB" dirty="0"/>
              <a:t> di impact assessment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5C208119-1F69-AB4E-916F-C6D6A6C2C1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849954"/>
              </p:ext>
            </p:extLst>
          </p:nvPr>
        </p:nvGraphicFramePr>
        <p:xfrm>
          <a:off x="163286" y="2128195"/>
          <a:ext cx="8607337" cy="343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BA13C1A2-F06E-3048-8ACB-321926F96F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29" y="4454979"/>
            <a:ext cx="3044822" cy="2403021"/>
          </a:xfrm>
          <a:prstGeom prst="rect">
            <a:avLst/>
          </a:prstGeom>
        </p:spPr>
      </p:pic>
      <p:pic>
        <p:nvPicPr>
          <p:cNvPr id="8" name="Immagine 7" descr="Immagine che contiene tavolo&#10;&#10;Descrizione generata automaticamente">
            <a:extLst>
              <a:ext uri="{FF2B5EF4-FFF2-40B4-BE49-F238E27FC236}">
                <a16:creationId xmlns:a16="http://schemas.microsoft.com/office/drawing/2014/main" id="{11D0AA1B-FCB5-9245-AD2D-D2F3EE5DAB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1710437"/>
            <a:ext cx="2388666" cy="15811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ED45C94-DE70-F847-8DDF-367BAA7AD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30" y="2929171"/>
            <a:ext cx="816429" cy="36241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4F1D1B4-39F1-604F-8E57-FCEE9D4354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185" y="2318657"/>
            <a:ext cx="922284" cy="5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2909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segnale, quotidiano&#10;&#10;Descrizione generata automaticamente">
            <a:extLst>
              <a:ext uri="{FF2B5EF4-FFF2-40B4-BE49-F238E27FC236}">
                <a16:creationId xmlns:a16="http://schemas.microsoft.com/office/drawing/2014/main" id="{2038D2B4-FAF3-C648-8108-CF944830E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615961"/>
            <a:ext cx="7886700" cy="3943350"/>
          </a:xfrm>
        </p:spPr>
      </p:pic>
    </p:spTree>
    <p:extLst>
      <p:ext uri="{BB962C8B-B14F-4D97-AF65-F5344CB8AC3E}">
        <p14:creationId xmlns:p14="http://schemas.microsoft.com/office/powerpoint/2010/main" val="72674465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1106</TotalTime>
  <Words>437</Words>
  <Application>Microsoft Macintosh PowerPoint</Application>
  <PresentationFormat>Presentazione su schermo (4:3)</PresentationFormat>
  <Paragraphs>34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Office Theme</vt:lpstr>
      <vt:lpstr>Misurare gli impatti dei progetti di CS: la metodologia ACTION</vt:lpstr>
      <vt:lpstr>Il progetto ACTION</vt:lpstr>
      <vt:lpstr>Perchè analizzare gli impatti?</vt:lpstr>
      <vt:lpstr>Caraterristiche principali della metodologia</vt:lpstr>
      <vt:lpstr>La metodologia ACTION</vt:lpstr>
      <vt:lpstr>Le aree di impatto e le dimensioni</vt:lpstr>
      <vt:lpstr>Il processo di impact assessment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antonella passani</cp:lastModifiedBy>
  <cp:revision>14</cp:revision>
  <dcterms:created xsi:type="dcterms:W3CDTF">2021-10-20T07:34:29Z</dcterms:created>
  <dcterms:modified xsi:type="dcterms:W3CDTF">2021-11-11T09:28:26Z</dcterms:modified>
</cp:coreProperties>
</file>