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4" r:id="rId4"/>
    <p:sldId id="261" r:id="rId5"/>
    <p:sldId id="266" r:id="rId6"/>
    <p:sldId id="262" r:id="rId7"/>
    <p:sldId id="259" r:id="rId8"/>
    <p:sldId id="260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B11D"/>
    <a:srgbClr val="BDD405"/>
    <a:srgbClr val="294244"/>
    <a:srgbClr val="4C7111"/>
    <a:srgbClr val="003300"/>
    <a:srgbClr val="808000"/>
    <a:srgbClr val="333300"/>
    <a:srgbClr val="843C0C"/>
    <a:srgbClr val="CC9900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1529" autoAdjust="0"/>
  </p:normalViewPr>
  <p:slideViewPr>
    <p:cSldViewPr snapToGrid="0">
      <p:cViewPr>
        <p:scale>
          <a:sx n="60" d="100"/>
          <a:sy n="60" d="100"/>
        </p:scale>
        <p:origin x="16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 scienza è spesso chiamata ad affrontare problemi complessi, </a:t>
            </a:r>
            <a:r>
              <a:rPr lang="it-IT" dirty="0" err="1"/>
              <a:t>wicked</a:t>
            </a:r>
            <a:r>
              <a:rPr lang="it-IT" dirty="0"/>
              <a:t> </a:t>
            </a:r>
            <a:r>
              <a:rPr lang="it-IT" dirty="0" err="1"/>
              <a:t>problems</a:t>
            </a:r>
            <a:r>
              <a:rPr lang="it-IT" dirty="0"/>
              <a:t> -&gt; necessità di affrontare molteplici sfaccettature, punti di vista, conoscenze, linguaggi, implicazioni non solo scientifiche ma anche sociali e culturali. Tipico dei problemi ecologici, ma anche geopolitici, legati a sfruttamento delle risorse naturali o alla salute, in cui la scienza viene chiamata spesso a contribuire.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4346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 scienza è spesso chiamata ad affrontare problemi complessi, </a:t>
            </a:r>
            <a:r>
              <a:rPr lang="it-IT" dirty="0" err="1"/>
              <a:t>wicked</a:t>
            </a:r>
            <a:r>
              <a:rPr lang="it-IT" dirty="0"/>
              <a:t> </a:t>
            </a:r>
            <a:r>
              <a:rPr lang="it-IT" dirty="0" err="1"/>
              <a:t>problems</a:t>
            </a:r>
            <a:r>
              <a:rPr lang="it-IT" dirty="0"/>
              <a:t> -&gt; necessità di affrontare molteplici sfaccettature, punti di vista, conoscenze, linguaggi, implicazioni non solo scientifiche ma anche sociali e culturali. Tipico dei problemi ecologici, ma anche geopolitici, legati a sfruttamento delle risorse naturali o alla salute, in cui la scienza viene chiamata spesso a contribuire.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1152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Il progetto BRIDGES (</a:t>
            </a:r>
            <a:r>
              <a:rPr kumimoji="0" lang="en-US" altLang="it-IT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Building Reflexivity and response-ability Involving Different narratives of </a:t>
            </a:r>
            <a:r>
              <a:rPr kumimoji="0" lang="en-US" altLang="it-IT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knowledGE</a:t>
            </a:r>
            <a:r>
              <a:rPr kumimoji="0" lang="en-US" altLang="it-IT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and Science</a:t>
            </a:r>
            <a:r>
              <a:rPr lang="it-IT" dirty="0"/>
              <a:t>) si concentra sul tema complesso della fertilità del suolo, per trovare una definizione comune, ibrida, mettendo insieme le concezioni e le narrazioni di provenienza diversa: </a:t>
            </a:r>
          </a:p>
          <a:p>
            <a:pPr marL="171450" indent="-171450">
              <a:buFontTx/>
              <a:buChar char="-"/>
            </a:pPr>
            <a:r>
              <a:rPr lang="it-IT" dirty="0"/>
              <a:t>dalle scienze naturali (agronomi, biologi, ecologi, …), </a:t>
            </a:r>
          </a:p>
          <a:p>
            <a:pPr marL="171450" indent="-171450">
              <a:buFontTx/>
              <a:buChar char="-"/>
            </a:pPr>
            <a:r>
              <a:rPr lang="it-IT" dirty="0"/>
              <a:t>dalle scienze sociali (sociologi, antropologi, comunicatori scientifici, educatori),</a:t>
            </a:r>
          </a:p>
          <a:p>
            <a:pPr marL="171450" indent="-171450">
              <a:buFontTx/>
              <a:buChar char="-"/>
            </a:pPr>
            <a:r>
              <a:rPr lang="it-IT" dirty="0"/>
              <a:t>dall’agricoltura e produzione alimentare, </a:t>
            </a:r>
          </a:p>
          <a:p>
            <a:pPr marL="171450" indent="-171450">
              <a:buFontTx/>
              <a:buChar char="-"/>
            </a:pPr>
            <a:r>
              <a:rPr lang="it-IT" dirty="0"/>
              <a:t>dall’arte.</a:t>
            </a:r>
          </a:p>
          <a:p>
            <a:r>
              <a:rPr lang="it-IT" dirty="0"/>
              <a:t>Nel farlo affronta le dimensioni:</a:t>
            </a:r>
          </a:p>
          <a:p>
            <a:r>
              <a:rPr lang="it-IT" dirty="0"/>
              <a:t>- Socio-ecologica</a:t>
            </a:r>
          </a:p>
          <a:p>
            <a:r>
              <a:rPr lang="it-IT" dirty="0"/>
              <a:t>- Cognitivo-epistemica</a:t>
            </a:r>
          </a:p>
          <a:p>
            <a:r>
              <a:rPr lang="it-IT" dirty="0"/>
              <a:t>- Educativa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5315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Il progetto BRIDGES (</a:t>
            </a:r>
            <a:r>
              <a:rPr kumimoji="0" lang="en-US" altLang="it-IT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Building Reflexivity and response-ability Involving Different narratives of </a:t>
            </a:r>
            <a:r>
              <a:rPr kumimoji="0" lang="en-US" altLang="it-IT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knowledGE</a:t>
            </a:r>
            <a:r>
              <a:rPr kumimoji="0" lang="en-US" altLang="it-IT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and Science</a:t>
            </a:r>
            <a:r>
              <a:rPr lang="it-IT" dirty="0"/>
              <a:t>) si concentra sul tema complesso della fertilità del suolo, per trovare una definizione comune, ibrida, mettendo insieme le concezioni e le narrazioni di provenienza diversa: </a:t>
            </a:r>
          </a:p>
          <a:p>
            <a:pPr marL="171450" indent="-171450">
              <a:buFontTx/>
              <a:buChar char="-"/>
            </a:pPr>
            <a:r>
              <a:rPr lang="it-IT" dirty="0"/>
              <a:t>dalle scienze naturali (agronomi, biologi, ecologi, …), </a:t>
            </a:r>
          </a:p>
          <a:p>
            <a:pPr marL="171450" indent="-171450">
              <a:buFontTx/>
              <a:buChar char="-"/>
            </a:pPr>
            <a:r>
              <a:rPr lang="it-IT" dirty="0"/>
              <a:t>dalle scienze sociali (sociologi, antropologi, comunicatori scientifici, educatori),</a:t>
            </a:r>
          </a:p>
          <a:p>
            <a:pPr marL="171450" indent="-171450">
              <a:buFontTx/>
              <a:buChar char="-"/>
            </a:pPr>
            <a:r>
              <a:rPr lang="it-IT" dirty="0"/>
              <a:t>dall’agricoltura e produzione alimentare, </a:t>
            </a:r>
          </a:p>
          <a:p>
            <a:pPr marL="171450" indent="-171450">
              <a:buFontTx/>
              <a:buChar char="-"/>
            </a:pPr>
            <a:r>
              <a:rPr lang="it-IT" dirty="0"/>
              <a:t>dall’arte.</a:t>
            </a:r>
          </a:p>
          <a:p>
            <a:r>
              <a:rPr lang="it-IT" dirty="0"/>
              <a:t>Nel farlo affronta le dimensioni:</a:t>
            </a:r>
          </a:p>
          <a:p>
            <a:r>
              <a:rPr lang="it-IT" dirty="0"/>
              <a:t>- Socio-ecologica</a:t>
            </a:r>
          </a:p>
          <a:p>
            <a:r>
              <a:rPr lang="it-IT" dirty="0"/>
              <a:t>- Cognitivo-epistemica</a:t>
            </a:r>
          </a:p>
          <a:p>
            <a:r>
              <a:rPr lang="it-IT" dirty="0"/>
              <a:t>- Educativa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9735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artisti, specialisti del suolo e agricoltori locali guideranno i partecipanti in pratiche condivise di esplorazione e misurazione estetica sull'ecosistema complesso e dinamico in contesti rurali e urbani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effectLst/>
              </a:rPr>
              <a:t>In tale progressione di esperienze di ricerca sempre più ibride e partecipate, BRIDGES induce un processo di </a:t>
            </a:r>
            <a:r>
              <a:rPr lang="it-IT" sz="1200" b="1" dirty="0">
                <a:effectLst/>
              </a:rPr>
              <a:t>trasformazione</a:t>
            </a:r>
            <a:r>
              <a:rPr lang="it-IT" sz="1200" dirty="0">
                <a:effectLst/>
              </a:rPr>
              <a:t> in tutti gli attori coinvolti, in termini di: narrazioni da far emergere, condividere e integrare; confini disciplinari da oltrepassare e intrecciare; ruoli sociali da mutare e impersonare; consapevolezza ecologica da sviluppare e incorporare.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effectLst/>
              </a:rPr>
              <a:t>Luoghi: </a:t>
            </a:r>
            <a:r>
              <a:rPr lang="it-IT" sz="1200" dirty="0" err="1">
                <a:effectLst/>
              </a:rPr>
              <a:t>Pianpicollo</a:t>
            </a:r>
            <a:r>
              <a:rPr lang="it-IT" sz="1200" dirty="0">
                <a:effectLst/>
              </a:rPr>
              <a:t>, Milano</a:t>
            </a:r>
            <a:endParaRPr lang="en-GB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effectLst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7341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processo formativo, non solo trasmissione di contenuti ma anche co-costruzione,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agevolare un passaggio da un'idea di scienza tradizionale, che vede cioè il ricercatore come colui che ha accesso a una conoscenza privilegiata, a un'idea di scienza che è molto più flessibile, parziale e si pone delle domande</a:t>
            </a:r>
            <a:endParaRPr lang="it-IT" dirty="0">
              <a:effectLst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4411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effectLst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2614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11/11/2021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b">
            <a:normAutofit/>
          </a:bodyPr>
          <a:lstStyle/>
          <a:p>
            <a:r>
              <a:rPr lang="it-IT" b="1" dirty="0">
                <a:solidFill>
                  <a:srgbClr val="333300"/>
                </a:solidFill>
              </a:rPr>
              <a:t>Progetto BRIDGES</a:t>
            </a:r>
            <a:endParaRPr lang="it-IT" dirty="0">
              <a:solidFill>
                <a:srgbClr val="3333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z="2800" b="1" dirty="0">
                <a:solidFill>
                  <a:srgbClr val="333300"/>
                </a:solidFill>
              </a:rPr>
              <a:t>Costruire ponti, </a:t>
            </a:r>
          </a:p>
          <a:p>
            <a:r>
              <a:rPr lang="it-IT" sz="2800" b="1" dirty="0">
                <a:solidFill>
                  <a:srgbClr val="333300"/>
                </a:solidFill>
              </a:rPr>
              <a:t>ibridare scienze e conoscenze</a:t>
            </a:r>
            <a:br>
              <a:rPr lang="it-IT" b="1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uppo 41">
            <a:extLst>
              <a:ext uri="{FF2B5EF4-FFF2-40B4-BE49-F238E27FC236}">
                <a16:creationId xmlns:a16="http://schemas.microsoft.com/office/drawing/2014/main" id="{19F70254-857B-475C-9A92-25B05FDFB689}"/>
              </a:ext>
            </a:extLst>
          </p:cNvPr>
          <p:cNvGrpSpPr/>
          <p:nvPr/>
        </p:nvGrpSpPr>
        <p:grpSpPr>
          <a:xfrm>
            <a:off x="1508089" y="1850082"/>
            <a:ext cx="4471548" cy="3537402"/>
            <a:chOff x="2496788" y="2618232"/>
            <a:chExt cx="4471548" cy="3537402"/>
          </a:xfrm>
        </p:grpSpPr>
        <p:sp>
          <p:nvSpPr>
            <p:cNvPr id="4" name="Esagono 3">
              <a:extLst>
                <a:ext uri="{FF2B5EF4-FFF2-40B4-BE49-F238E27FC236}">
                  <a16:creationId xmlns:a16="http://schemas.microsoft.com/office/drawing/2014/main" id="{9C645353-B392-4BDF-BC97-8FBAB6B0A710}"/>
                </a:ext>
              </a:extLst>
            </p:cNvPr>
            <p:cNvSpPr/>
            <p:nvPr/>
          </p:nvSpPr>
          <p:spPr>
            <a:xfrm>
              <a:off x="3843130" y="3087757"/>
              <a:ext cx="622853" cy="543339"/>
            </a:xfrm>
            <a:prstGeom prst="hexagon">
              <a:avLst/>
            </a:prstGeom>
            <a:solidFill>
              <a:srgbClr val="FFCC66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" name="Esagono 4">
              <a:extLst>
                <a:ext uri="{FF2B5EF4-FFF2-40B4-BE49-F238E27FC236}">
                  <a16:creationId xmlns:a16="http://schemas.microsoft.com/office/drawing/2014/main" id="{232A893E-06A9-42F7-B26A-F536D3216B17}"/>
                </a:ext>
              </a:extLst>
            </p:cNvPr>
            <p:cNvSpPr/>
            <p:nvPr/>
          </p:nvSpPr>
          <p:spPr>
            <a:xfrm>
              <a:off x="4260573" y="3359426"/>
              <a:ext cx="622853" cy="543339"/>
            </a:xfrm>
            <a:prstGeom prst="hexagon">
              <a:avLst/>
            </a:prstGeom>
            <a:solidFill>
              <a:srgbClr val="FF99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" name="Esagono 5">
              <a:extLst>
                <a:ext uri="{FF2B5EF4-FFF2-40B4-BE49-F238E27FC236}">
                  <a16:creationId xmlns:a16="http://schemas.microsoft.com/office/drawing/2014/main" id="{5F5886D5-26BC-4425-A4CE-2D1E6156123D}"/>
                </a:ext>
              </a:extLst>
            </p:cNvPr>
            <p:cNvSpPr/>
            <p:nvPr/>
          </p:nvSpPr>
          <p:spPr>
            <a:xfrm>
              <a:off x="3637720" y="3465444"/>
              <a:ext cx="622853" cy="543339"/>
            </a:xfrm>
            <a:prstGeom prst="hexagon">
              <a:avLst/>
            </a:prstGeom>
            <a:solidFill>
              <a:srgbClr val="FF9933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" name="Esagono 6">
              <a:extLst>
                <a:ext uri="{FF2B5EF4-FFF2-40B4-BE49-F238E27FC236}">
                  <a16:creationId xmlns:a16="http://schemas.microsoft.com/office/drawing/2014/main" id="{159791B5-4F0D-42A4-B8E3-5C3A5C7E28E7}"/>
                </a:ext>
              </a:extLst>
            </p:cNvPr>
            <p:cNvSpPr/>
            <p:nvPr/>
          </p:nvSpPr>
          <p:spPr>
            <a:xfrm>
              <a:off x="4051852" y="3737113"/>
              <a:ext cx="622853" cy="543339"/>
            </a:xfrm>
            <a:prstGeom prst="hexagon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Esagono 7">
              <a:extLst>
                <a:ext uri="{FF2B5EF4-FFF2-40B4-BE49-F238E27FC236}">
                  <a16:creationId xmlns:a16="http://schemas.microsoft.com/office/drawing/2014/main" id="{E532B16D-A40F-49A6-8E2F-9EA393FF617A}"/>
                </a:ext>
              </a:extLst>
            </p:cNvPr>
            <p:cNvSpPr/>
            <p:nvPr/>
          </p:nvSpPr>
          <p:spPr>
            <a:xfrm>
              <a:off x="4674705" y="3680792"/>
              <a:ext cx="622853" cy="543339"/>
            </a:xfrm>
            <a:prstGeom prst="hexagon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Esagono 8">
              <a:extLst>
                <a:ext uri="{FF2B5EF4-FFF2-40B4-BE49-F238E27FC236}">
                  <a16:creationId xmlns:a16="http://schemas.microsoft.com/office/drawing/2014/main" id="{EA1C85C0-F736-4531-955D-5E02C6CCBBCA}"/>
                </a:ext>
              </a:extLst>
            </p:cNvPr>
            <p:cNvSpPr/>
            <p:nvPr/>
          </p:nvSpPr>
          <p:spPr>
            <a:xfrm>
              <a:off x="3447220" y="3843130"/>
              <a:ext cx="622853" cy="543339"/>
            </a:xfrm>
            <a:prstGeom prst="hexagon">
              <a:avLst/>
            </a:prstGeom>
            <a:solidFill>
              <a:srgbClr val="FF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Esagono 9">
              <a:extLst>
                <a:ext uri="{FF2B5EF4-FFF2-40B4-BE49-F238E27FC236}">
                  <a16:creationId xmlns:a16="http://schemas.microsoft.com/office/drawing/2014/main" id="{DC45B5D8-87D1-467D-8A13-097C324FA3EB}"/>
                </a:ext>
              </a:extLst>
            </p:cNvPr>
            <p:cNvSpPr/>
            <p:nvPr/>
          </p:nvSpPr>
          <p:spPr>
            <a:xfrm>
              <a:off x="4453561" y="3998842"/>
              <a:ext cx="622853" cy="543339"/>
            </a:xfrm>
            <a:prstGeom prst="hexagon">
              <a:avLst/>
            </a:prstGeom>
            <a:solidFill>
              <a:srgbClr val="8080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Esagono 10">
              <a:extLst>
                <a:ext uri="{FF2B5EF4-FFF2-40B4-BE49-F238E27FC236}">
                  <a16:creationId xmlns:a16="http://schemas.microsoft.com/office/drawing/2014/main" id="{51C493C7-2C06-4FDD-B524-C4E140037939}"/>
                </a:ext>
              </a:extLst>
            </p:cNvPr>
            <p:cNvSpPr/>
            <p:nvPr/>
          </p:nvSpPr>
          <p:spPr>
            <a:xfrm>
              <a:off x="3876259" y="4075041"/>
              <a:ext cx="622853" cy="543339"/>
            </a:xfrm>
            <a:prstGeom prst="hexagon">
              <a:avLst/>
            </a:prstGeom>
            <a:solidFill>
              <a:srgbClr val="CC99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" name="Esagono 11">
              <a:extLst>
                <a:ext uri="{FF2B5EF4-FFF2-40B4-BE49-F238E27FC236}">
                  <a16:creationId xmlns:a16="http://schemas.microsoft.com/office/drawing/2014/main" id="{763C3C06-753E-4DA2-B47B-1867D417255E}"/>
                </a:ext>
              </a:extLst>
            </p:cNvPr>
            <p:cNvSpPr/>
            <p:nvPr/>
          </p:nvSpPr>
          <p:spPr>
            <a:xfrm>
              <a:off x="4275482" y="4326832"/>
              <a:ext cx="622853" cy="543339"/>
            </a:xfrm>
            <a:prstGeom prst="hexagon">
              <a:avLst/>
            </a:prstGeom>
            <a:solidFill>
              <a:srgbClr val="CCCC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Esagono 12">
              <a:extLst>
                <a:ext uri="{FF2B5EF4-FFF2-40B4-BE49-F238E27FC236}">
                  <a16:creationId xmlns:a16="http://schemas.microsoft.com/office/drawing/2014/main" id="{1E68E3E8-A887-4D03-95BC-0BB2C75823FF}"/>
                </a:ext>
              </a:extLst>
            </p:cNvPr>
            <p:cNvSpPr/>
            <p:nvPr/>
          </p:nvSpPr>
          <p:spPr>
            <a:xfrm>
              <a:off x="5113682" y="3959082"/>
              <a:ext cx="622853" cy="543339"/>
            </a:xfrm>
            <a:prstGeom prst="hexagon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Esagono 13">
              <a:extLst>
                <a:ext uri="{FF2B5EF4-FFF2-40B4-BE49-F238E27FC236}">
                  <a16:creationId xmlns:a16="http://schemas.microsoft.com/office/drawing/2014/main" id="{8EA10B42-9376-40AF-B485-1FD4DEDD092D}"/>
                </a:ext>
              </a:extLst>
            </p:cNvPr>
            <p:cNvSpPr/>
            <p:nvPr/>
          </p:nvSpPr>
          <p:spPr>
            <a:xfrm>
              <a:off x="3304762" y="4220817"/>
              <a:ext cx="622853" cy="543339"/>
            </a:xfrm>
            <a:prstGeom prst="hexagon">
              <a:avLst/>
            </a:prstGeom>
            <a:solidFill>
              <a:srgbClr val="996633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Esagono 14">
              <a:extLst>
                <a:ext uri="{FF2B5EF4-FFF2-40B4-BE49-F238E27FC236}">
                  <a16:creationId xmlns:a16="http://schemas.microsoft.com/office/drawing/2014/main" id="{44D31C16-F9FF-4D4F-8B93-DA9659C8EF64}"/>
                </a:ext>
              </a:extLst>
            </p:cNvPr>
            <p:cNvSpPr/>
            <p:nvPr/>
          </p:nvSpPr>
          <p:spPr>
            <a:xfrm>
              <a:off x="2803248" y="3944178"/>
              <a:ext cx="622853" cy="543339"/>
            </a:xfrm>
            <a:prstGeom prst="hexagon">
              <a:avLst/>
            </a:prstGeom>
            <a:solidFill>
              <a:srgbClr val="66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Esagono 15">
              <a:extLst>
                <a:ext uri="{FF2B5EF4-FFF2-40B4-BE49-F238E27FC236}">
                  <a16:creationId xmlns:a16="http://schemas.microsoft.com/office/drawing/2014/main" id="{F19112B6-154A-4F24-9C7C-774652C1D505}"/>
                </a:ext>
              </a:extLst>
            </p:cNvPr>
            <p:cNvSpPr/>
            <p:nvPr/>
          </p:nvSpPr>
          <p:spPr>
            <a:xfrm>
              <a:off x="3133305" y="3147394"/>
              <a:ext cx="622853" cy="543339"/>
            </a:xfrm>
            <a:prstGeom prst="hexagon">
              <a:avLst/>
            </a:prstGeom>
            <a:solidFill>
              <a:srgbClr val="99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Esagono 16">
              <a:extLst>
                <a:ext uri="{FF2B5EF4-FFF2-40B4-BE49-F238E27FC236}">
                  <a16:creationId xmlns:a16="http://schemas.microsoft.com/office/drawing/2014/main" id="{B6BD3814-BE2E-49B0-BCCD-B6617E5562FF}"/>
                </a:ext>
              </a:extLst>
            </p:cNvPr>
            <p:cNvSpPr/>
            <p:nvPr/>
          </p:nvSpPr>
          <p:spPr>
            <a:xfrm>
              <a:off x="2510452" y="3274116"/>
              <a:ext cx="622853" cy="543339"/>
            </a:xfrm>
            <a:prstGeom prst="hexagon">
              <a:avLst/>
            </a:prstGeom>
            <a:solidFill>
              <a:srgbClr val="9900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Esagono 17">
              <a:extLst>
                <a:ext uri="{FF2B5EF4-FFF2-40B4-BE49-F238E27FC236}">
                  <a16:creationId xmlns:a16="http://schemas.microsoft.com/office/drawing/2014/main" id="{F43AC88F-24FE-4B28-A3F8-C9C809DF2ADC}"/>
                </a:ext>
              </a:extLst>
            </p:cNvPr>
            <p:cNvSpPr/>
            <p:nvPr/>
          </p:nvSpPr>
          <p:spPr>
            <a:xfrm>
              <a:off x="4870171" y="3237253"/>
              <a:ext cx="622853" cy="543339"/>
            </a:xfrm>
            <a:prstGeom prst="hexagon">
              <a:avLst/>
            </a:prstGeom>
            <a:solidFill>
              <a:srgbClr val="FFCC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Esagono 18">
              <a:extLst>
                <a:ext uri="{FF2B5EF4-FFF2-40B4-BE49-F238E27FC236}">
                  <a16:creationId xmlns:a16="http://schemas.microsoft.com/office/drawing/2014/main" id="{E9F6D065-41B7-48D6-8BB4-1A3F29F9059A}"/>
                </a:ext>
              </a:extLst>
            </p:cNvPr>
            <p:cNvSpPr/>
            <p:nvPr/>
          </p:nvSpPr>
          <p:spPr>
            <a:xfrm>
              <a:off x="5337313" y="3455503"/>
              <a:ext cx="622853" cy="543339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0" name="Esagono 19">
              <a:extLst>
                <a:ext uri="{FF2B5EF4-FFF2-40B4-BE49-F238E27FC236}">
                  <a16:creationId xmlns:a16="http://schemas.microsoft.com/office/drawing/2014/main" id="{826EA97C-8AD2-4457-83D1-00D84ED81C37}"/>
                </a:ext>
              </a:extLst>
            </p:cNvPr>
            <p:cNvSpPr/>
            <p:nvPr/>
          </p:nvSpPr>
          <p:spPr>
            <a:xfrm>
              <a:off x="3706880" y="4472606"/>
              <a:ext cx="622853" cy="543339"/>
            </a:xfrm>
            <a:prstGeom prst="hexagon">
              <a:avLst/>
            </a:prstGeom>
            <a:solidFill>
              <a:srgbClr val="99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Esagono 20">
              <a:extLst>
                <a:ext uri="{FF2B5EF4-FFF2-40B4-BE49-F238E27FC236}">
                  <a16:creationId xmlns:a16="http://schemas.microsoft.com/office/drawing/2014/main" id="{24A9F33D-C580-43B8-AFDC-D3A3F45F1F60}"/>
                </a:ext>
              </a:extLst>
            </p:cNvPr>
            <p:cNvSpPr/>
            <p:nvPr/>
          </p:nvSpPr>
          <p:spPr>
            <a:xfrm>
              <a:off x="4892538" y="4292040"/>
              <a:ext cx="622853" cy="543339"/>
            </a:xfrm>
            <a:prstGeom prst="hexagon">
              <a:avLst/>
            </a:prstGeom>
            <a:solidFill>
              <a:srgbClr val="99CC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Esagono 21">
              <a:extLst>
                <a:ext uri="{FF2B5EF4-FFF2-40B4-BE49-F238E27FC236}">
                  <a16:creationId xmlns:a16="http://schemas.microsoft.com/office/drawing/2014/main" id="{1B1AA594-CEE2-481B-B54A-C387F0A7F625}"/>
                </a:ext>
              </a:extLst>
            </p:cNvPr>
            <p:cNvSpPr/>
            <p:nvPr/>
          </p:nvSpPr>
          <p:spPr>
            <a:xfrm>
              <a:off x="4686303" y="4681336"/>
              <a:ext cx="622853" cy="543339"/>
            </a:xfrm>
            <a:prstGeom prst="hexagon">
              <a:avLst/>
            </a:prstGeom>
            <a:solidFill>
              <a:srgbClr val="6699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Esagono 22">
              <a:extLst>
                <a:ext uri="{FF2B5EF4-FFF2-40B4-BE49-F238E27FC236}">
                  <a16:creationId xmlns:a16="http://schemas.microsoft.com/office/drawing/2014/main" id="{D4E303A0-036E-4656-805E-9CA944737E08}"/>
                </a:ext>
              </a:extLst>
            </p:cNvPr>
            <p:cNvSpPr/>
            <p:nvPr/>
          </p:nvSpPr>
          <p:spPr>
            <a:xfrm>
              <a:off x="3125442" y="4588561"/>
              <a:ext cx="622853" cy="543339"/>
            </a:xfrm>
            <a:prstGeom prst="hexagon">
              <a:avLst/>
            </a:prstGeom>
            <a:solidFill>
              <a:srgbClr val="CC66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4" name="Esagono 23">
              <a:extLst>
                <a:ext uri="{FF2B5EF4-FFF2-40B4-BE49-F238E27FC236}">
                  <a16:creationId xmlns:a16="http://schemas.microsoft.com/office/drawing/2014/main" id="{DA33477D-E4BF-49E1-9910-CB14DA4D8248}"/>
                </a:ext>
              </a:extLst>
            </p:cNvPr>
            <p:cNvSpPr/>
            <p:nvPr/>
          </p:nvSpPr>
          <p:spPr>
            <a:xfrm>
              <a:off x="2496788" y="4701830"/>
              <a:ext cx="622853" cy="543339"/>
            </a:xfrm>
            <a:prstGeom prst="hexagon">
              <a:avLst/>
            </a:prstGeom>
            <a:solidFill>
              <a:srgbClr val="682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5" name="Esagono 24">
              <a:extLst>
                <a:ext uri="{FF2B5EF4-FFF2-40B4-BE49-F238E27FC236}">
                  <a16:creationId xmlns:a16="http://schemas.microsoft.com/office/drawing/2014/main" id="{E8BFC4B8-C000-4BE2-8DCA-55B23DC853A6}"/>
                </a:ext>
              </a:extLst>
            </p:cNvPr>
            <p:cNvSpPr/>
            <p:nvPr/>
          </p:nvSpPr>
          <p:spPr>
            <a:xfrm>
              <a:off x="2931005" y="4999174"/>
              <a:ext cx="622853" cy="543339"/>
            </a:xfrm>
            <a:prstGeom prst="hexagon">
              <a:avLst/>
            </a:prstGeom>
            <a:solidFill>
              <a:srgbClr val="66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Esagono 25">
              <a:extLst>
                <a:ext uri="{FF2B5EF4-FFF2-40B4-BE49-F238E27FC236}">
                  <a16:creationId xmlns:a16="http://schemas.microsoft.com/office/drawing/2014/main" id="{F1ADE44C-B264-404C-B311-FA698EF815AE}"/>
                </a:ext>
              </a:extLst>
            </p:cNvPr>
            <p:cNvSpPr/>
            <p:nvPr/>
          </p:nvSpPr>
          <p:spPr>
            <a:xfrm>
              <a:off x="3901100" y="5241233"/>
              <a:ext cx="622853" cy="543339"/>
            </a:xfrm>
            <a:prstGeom prst="hexagon">
              <a:avLst/>
            </a:prstGeom>
            <a:solidFill>
              <a:srgbClr val="8080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7" name="Esagono 26">
              <a:extLst>
                <a:ext uri="{FF2B5EF4-FFF2-40B4-BE49-F238E27FC236}">
                  <a16:creationId xmlns:a16="http://schemas.microsoft.com/office/drawing/2014/main" id="{601BDF51-221D-4270-A7AB-38FFC4D8A8AB}"/>
                </a:ext>
              </a:extLst>
            </p:cNvPr>
            <p:cNvSpPr/>
            <p:nvPr/>
          </p:nvSpPr>
          <p:spPr>
            <a:xfrm>
              <a:off x="4095537" y="4813860"/>
              <a:ext cx="622853" cy="543339"/>
            </a:xfrm>
            <a:prstGeom prst="hexagon">
              <a:avLst/>
            </a:prstGeom>
            <a:solidFill>
              <a:srgbClr val="3366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8" name="Esagono 27">
              <a:extLst>
                <a:ext uri="{FF2B5EF4-FFF2-40B4-BE49-F238E27FC236}">
                  <a16:creationId xmlns:a16="http://schemas.microsoft.com/office/drawing/2014/main" id="{BA063C71-E749-4CD6-999F-25D803AFC95C}"/>
                </a:ext>
              </a:extLst>
            </p:cNvPr>
            <p:cNvSpPr/>
            <p:nvPr/>
          </p:nvSpPr>
          <p:spPr>
            <a:xfrm>
              <a:off x="5332343" y="4598501"/>
              <a:ext cx="622853" cy="543339"/>
            </a:xfrm>
            <a:prstGeom prst="hexagon">
              <a:avLst/>
            </a:prstGeom>
            <a:solidFill>
              <a:srgbClr val="006666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9" name="Esagono 28">
              <a:extLst>
                <a:ext uri="{FF2B5EF4-FFF2-40B4-BE49-F238E27FC236}">
                  <a16:creationId xmlns:a16="http://schemas.microsoft.com/office/drawing/2014/main" id="{924143D3-0CD4-4E9B-BDF6-9863E52C161B}"/>
                </a:ext>
              </a:extLst>
            </p:cNvPr>
            <p:cNvSpPr/>
            <p:nvPr/>
          </p:nvSpPr>
          <p:spPr>
            <a:xfrm>
              <a:off x="5574191" y="4190983"/>
              <a:ext cx="622853" cy="543339"/>
            </a:xfrm>
            <a:prstGeom prst="hexag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0" name="Esagono 29">
              <a:extLst>
                <a:ext uri="{FF2B5EF4-FFF2-40B4-BE49-F238E27FC236}">
                  <a16:creationId xmlns:a16="http://schemas.microsoft.com/office/drawing/2014/main" id="{F219FACB-EB17-445C-824B-DC3681617DAE}"/>
                </a:ext>
              </a:extLst>
            </p:cNvPr>
            <p:cNvSpPr/>
            <p:nvPr/>
          </p:nvSpPr>
          <p:spPr>
            <a:xfrm>
              <a:off x="5978383" y="4487517"/>
              <a:ext cx="622853" cy="543339"/>
            </a:xfrm>
            <a:prstGeom prst="hexagon">
              <a:avLst/>
            </a:prstGeom>
            <a:solidFill>
              <a:srgbClr val="339966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1" name="Esagono 30">
              <a:extLst>
                <a:ext uri="{FF2B5EF4-FFF2-40B4-BE49-F238E27FC236}">
                  <a16:creationId xmlns:a16="http://schemas.microsoft.com/office/drawing/2014/main" id="{B12606BE-1A57-4788-942A-E505B1E82181}"/>
                </a:ext>
              </a:extLst>
            </p:cNvPr>
            <p:cNvSpPr/>
            <p:nvPr/>
          </p:nvSpPr>
          <p:spPr>
            <a:xfrm>
              <a:off x="4507910" y="5072277"/>
              <a:ext cx="622853" cy="543339"/>
            </a:xfrm>
            <a:prstGeom prst="hexagon">
              <a:avLst/>
            </a:prstGeom>
            <a:solidFill>
              <a:srgbClr val="00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Esagono 31">
              <a:extLst>
                <a:ext uri="{FF2B5EF4-FFF2-40B4-BE49-F238E27FC236}">
                  <a16:creationId xmlns:a16="http://schemas.microsoft.com/office/drawing/2014/main" id="{16F5CDB5-4249-46FD-9E93-29B96D784879}"/>
                </a:ext>
              </a:extLst>
            </p:cNvPr>
            <p:cNvSpPr/>
            <p:nvPr/>
          </p:nvSpPr>
          <p:spPr>
            <a:xfrm>
              <a:off x="5885617" y="4943058"/>
              <a:ext cx="622853" cy="543339"/>
            </a:xfrm>
            <a:prstGeom prst="hexagon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Esagono 32">
              <a:extLst>
                <a:ext uri="{FF2B5EF4-FFF2-40B4-BE49-F238E27FC236}">
                  <a16:creationId xmlns:a16="http://schemas.microsoft.com/office/drawing/2014/main" id="{FF048308-5105-46B7-BA4A-69B0D87D4740}"/>
                </a:ext>
              </a:extLst>
            </p:cNvPr>
            <p:cNvSpPr/>
            <p:nvPr/>
          </p:nvSpPr>
          <p:spPr>
            <a:xfrm>
              <a:off x="5153434" y="4973499"/>
              <a:ext cx="622853" cy="543339"/>
            </a:xfrm>
            <a:prstGeom prst="hexagon">
              <a:avLst/>
            </a:prstGeom>
            <a:solidFill>
              <a:srgbClr val="339933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4" name="Esagono 33">
              <a:extLst>
                <a:ext uri="{FF2B5EF4-FFF2-40B4-BE49-F238E27FC236}">
                  <a16:creationId xmlns:a16="http://schemas.microsoft.com/office/drawing/2014/main" id="{F6C6664A-79AF-436E-BFED-DAB0157BDEA3}"/>
                </a:ext>
              </a:extLst>
            </p:cNvPr>
            <p:cNvSpPr/>
            <p:nvPr/>
          </p:nvSpPr>
          <p:spPr>
            <a:xfrm>
              <a:off x="4344420" y="5532780"/>
              <a:ext cx="622853" cy="543339"/>
            </a:xfrm>
            <a:prstGeom prst="hexagon">
              <a:avLst/>
            </a:prstGeom>
            <a:solidFill>
              <a:srgbClr val="0099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Esagono 34">
              <a:extLst>
                <a:ext uri="{FF2B5EF4-FFF2-40B4-BE49-F238E27FC236}">
                  <a16:creationId xmlns:a16="http://schemas.microsoft.com/office/drawing/2014/main" id="{890BDF55-5E54-46C6-9D97-A404484542D1}"/>
                </a:ext>
              </a:extLst>
            </p:cNvPr>
            <p:cNvSpPr/>
            <p:nvPr/>
          </p:nvSpPr>
          <p:spPr>
            <a:xfrm>
              <a:off x="3740425" y="5612295"/>
              <a:ext cx="622853" cy="543339"/>
            </a:xfrm>
            <a:prstGeom prst="hexagon">
              <a:avLst/>
            </a:prstGeom>
            <a:solidFill>
              <a:srgbClr val="33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Esagono 35">
              <a:extLst>
                <a:ext uri="{FF2B5EF4-FFF2-40B4-BE49-F238E27FC236}">
                  <a16:creationId xmlns:a16="http://schemas.microsoft.com/office/drawing/2014/main" id="{839B41A3-6212-4A0F-8201-CAB59A41298E}"/>
                </a:ext>
              </a:extLst>
            </p:cNvPr>
            <p:cNvSpPr/>
            <p:nvPr/>
          </p:nvSpPr>
          <p:spPr>
            <a:xfrm>
              <a:off x="6345483" y="5270843"/>
              <a:ext cx="622853" cy="543339"/>
            </a:xfrm>
            <a:prstGeom prst="hexag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Esagono 36">
              <a:extLst>
                <a:ext uri="{FF2B5EF4-FFF2-40B4-BE49-F238E27FC236}">
                  <a16:creationId xmlns:a16="http://schemas.microsoft.com/office/drawing/2014/main" id="{7554FF42-C39F-4609-9395-7B85D97BEDE9}"/>
                </a:ext>
              </a:extLst>
            </p:cNvPr>
            <p:cNvSpPr/>
            <p:nvPr/>
          </p:nvSpPr>
          <p:spPr>
            <a:xfrm>
              <a:off x="5181597" y="2841352"/>
              <a:ext cx="622853" cy="543339"/>
            </a:xfrm>
            <a:prstGeom prst="hexagon">
              <a:avLst/>
            </a:prstGeom>
            <a:solidFill>
              <a:srgbClr val="FFFF66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8" name="Esagono 37">
              <a:extLst>
                <a:ext uri="{FF2B5EF4-FFF2-40B4-BE49-F238E27FC236}">
                  <a16:creationId xmlns:a16="http://schemas.microsoft.com/office/drawing/2014/main" id="{E7DCFA83-DA12-48D4-A2CC-75807FA05168}"/>
                </a:ext>
              </a:extLst>
            </p:cNvPr>
            <p:cNvSpPr/>
            <p:nvPr/>
          </p:nvSpPr>
          <p:spPr>
            <a:xfrm>
              <a:off x="6162250" y="4049359"/>
              <a:ext cx="622853" cy="543339"/>
            </a:xfrm>
            <a:prstGeom prst="hexagon">
              <a:avLst/>
            </a:prstGeom>
            <a:solidFill>
              <a:srgbClr val="009999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9" name="Esagono 38">
              <a:extLst>
                <a:ext uri="{FF2B5EF4-FFF2-40B4-BE49-F238E27FC236}">
                  <a16:creationId xmlns:a16="http://schemas.microsoft.com/office/drawing/2014/main" id="{B45E14C0-822B-4AE0-A9CD-BF9955D310F7}"/>
                </a:ext>
              </a:extLst>
            </p:cNvPr>
            <p:cNvSpPr/>
            <p:nvPr/>
          </p:nvSpPr>
          <p:spPr>
            <a:xfrm>
              <a:off x="5559140" y="5330702"/>
              <a:ext cx="622853" cy="543339"/>
            </a:xfrm>
            <a:prstGeom prst="hexagon">
              <a:avLst/>
            </a:prstGeom>
            <a:solidFill>
              <a:srgbClr val="006666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0" name="Esagono 39">
              <a:extLst>
                <a:ext uri="{FF2B5EF4-FFF2-40B4-BE49-F238E27FC236}">
                  <a16:creationId xmlns:a16="http://schemas.microsoft.com/office/drawing/2014/main" id="{EB147BEB-B483-4D4E-9F0F-4DCDDD31793E}"/>
                </a:ext>
              </a:extLst>
            </p:cNvPr>
            <p:cNvSpPr/>
            <p:nvPr/>
          </p:nvSpPr>
          <p:spPr>
            <a:xfrm>
              <a:off x="4065107" y="2618232"/>
              <a:ext cx="622853" cy="543339"/>
            </a:xfrm>
            <a:prstGeom prst="hexagon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1" name="Esagono 40">
              <a:extLst>
                <a:ext uri="{FF2B5EF4-FFF2-40B4-BE49-F238E27FC236}">
                  <a16:creationId xmlns:a16="http://schemas.microsoft.com/office/drawing/2014/main" id="{AE8E8B68-3648-4F53-B654-2756DFD58E58}"/>
                </a:ext>
              </a:extLst>
            </p:cNvPr>
            <p:cNvSpPr/>
            <p:nvPr/>
          </p:nvSpPr>
          <p:spPr>
            <a:xfrm>
              <a:off x="4467639" y="2882350"/>
              <a:ext cx="622853" cy="543339"/>
            </a:xfrm>
            <a:prstGeom prst="hexago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F34300CA-49D5-4C13-914E-3D9CACD997B0}"/>
              </a:ext>
            </a:extLst>
          </p:cNvPr>
          <p:cNvSpPr txBox="1"/>
          <p:nvPr/>
        </p:nvSpPr>
        <p:spPr>
          <a:xfrm>
            <a:off x="5892515" y="1617387"/>
            <a:ext cx="25371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Più discipline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Implicazioni sociali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Implicazioni culturali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Temi locali e globali</a:t>
            </a: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0055B3F7-A35D-4351-BAB2-7B290106E5FE}"/>
              </a:ext>
            </a:extLst>
          </p:cNvPr>
          <p:cNvSpPr txBox="1"/>
          <p:nvPr/>
        </p:nvSpPr>
        <p:spPr>
          <a:xfrm>
            <a:off x="5612537" y="4676635"/>
            <a:ext cx="31103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333300"/>
                </a:solidFill>
                <a:cs typeface="Calibri" panose="020F0502020204030204" pitchFamily="34" charset="0"/>
              </a:rPr>
              <a:t>Approcci</a:t>
            </a:r>
            <a:r>
              <a:rPr lang="it-IT" sz="2000" b="1" dirty="0">
                <a:solidFill>
                  <a:srgbClr val="333300"/>
                </a:solidFill>
              </a:rPr>
              <a:t> ibridi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</a:rPr>
              <a:t>-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</a:rPr>
              <a:t>Metodi transdisciplinari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</a:rPr>
              <a:t>-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</a:rPr>
              <a:t>Processi collaborativi</a:t>
            </a:r>
          </a:p>
        </p:txBody>
      </p:sp>
      <p:sp>
        <p:nvSpPr>
          <p:cNvPr id="60" name="Figura a mano libera: forma 59">
            <a:extLst>
              <a:ext uri="{FF2B5EF4-FFF2-40B4-BE49-F238E27FC236}">
                <a16:creationId xmlns:a16="http://schemas.microsoft.com/office/drawing/2014/main" id="{08223140-09EA-44ED-A416-948E27ED6C7A}"/>
              </a:ext>
            </a:extLst>
          </p:cNvPr>
          <p:cNvSpPr/>
          <p:nvPr/>
        </p:nvSpPr>
        <p:spPr>
          <a:xfrm rot="5643291">
            <a:off x="6835204" y="4300921"/>
            <a:ext cx="755320" cy="45719"/>
          </a:xfrm>
          <a:custGeom>
            <a:avLst/>
            <a:gdLst>
              <a:gd name="connsiteX0" fmla="*/ 0 w 1811548"/>
              <a:gd name="connsiteY0" fmla="*/ 186662 h 514466"/>
              <a:gd name="connsiteX1" fmla="*/ 1155940 w 1811548"/>
              <a:gd name="connsiteY1" fmla="*/ 14134 h 514466"/>
              <a:gd name="connsiteX2" fmla="*/ 1811548 w 1811548"/>
              <a:gd name="connsiteY2" fmla="*/ 514466 h 514466"/>
              <a:gd name="connsiteX0" fmla="*/ 0 w 1811548"/>
              <a:gd name="connsiteY0" fmla="*/ 436758 h 764562"/>
              <a:gd name="connsiteX1" fmla="*/ 707366 w 1811548"/>
              <a:gd name="connsiteY1" fmla="*/ 5437 h 764562"/>
              <a:gd name="connsiteX2" fmla="*/ 1811548 w 1811548"/>
              <a:gd name="connsiteY2" fmla="*/ 764562 h 764562"/>
              <a:gd name="connsiteX0" fmla="*/ 0 w 1811548"/>
              <a:gd name="connsiteY0" fmla="*/ 431529 h 759333"/>
              <a:gd name="connsiteX1" fmla="*/ 707366 w 1811548"/>
              <a:gd name="connsiteY1" fmla="*/ 208 h 759333"/>
              <a:gd name="connsiteX2" fmla="*/ 1811548 w 1811548"/>
              <a:gd name="connsiteY2" fmla="*/ 759333 h 759333"/>
              <a:gd name="connsiteX0" fmla="*/ 0 w 1483744"/>
              <a:gd name="connsiteY0" fmla="*/ 434958 h 434958"/>
              <a:gd name="connsiteX1" fmla="*/ 707366 w 1483744"/>
              <a:gd name="connsiteY1" fmla="*/ 3637 h 434958"/>
              <a:gd name="connsiteX2" fmla="*/ 1483744 w 1483744"/>
              <a:gd name="connsiteY2" fmla="*/ 227924 h 434958"/>
              <a:gd name="connsiteX0" fmla="*/ 0 w 1483744"/>
              <a:gd name="connsiteY0" fmla="*/ 443119 h 443119"/>
              <a:gd name="connsiteX1" fmla="*/ 707366 w 1483744"/>
              <a:gd name="connsiteY1" fmla="*/ 11798 h 443119"/>
              <a:gd name="connsiteX2" fmla="*/ 1483744 w 1483744"/>
              <a:gd name="connsiteY2" fmla="*/ 236085 h 443119"/>
              <a:gd name="connsiteX0" fmla="*/ 0 w 1483744"/>
              <a:gd name="connsiteY0" fmla="*/ 443119 h 443119"/>
              <a:gd name="connsiteX1" fmla="*/ 707366 w 1483744"/>
              <a:gd name="connsiteY1" fmla="*/ 11798 h 443119"/>
              <a:gd name="connsiteX2" fmla="*/ 1483744 w 1483744"/>
              <a:gd name="connsiteY2" fmla="*/ 236085 h 443119"/>
              <a:gd name="connsiteX0" fmla="*/ 0 w 1518250"/>
              <a:gd name="connsiteY0" fmla="*/ 351300 h 351300"/>
              <a:gd name="connsiteX1" fmla="*/ 741872 w 1518250"/>
              <a:gd name="connsiteY1" fmla="*/ 6243 h 351300"/>
              <a:gd name="connsiteX2" fmla="*/ 1518250 w 1518250"/>
              <a:gd name="connsiteY2" fmla="*/ 230530 h 351300"/>
              <a:gd name="connsiteX0" fmla="*/ 0 w 1518250"/>
              <a:gd name="connsiteY0" fmla="*/ 351300 h 351300"/>
              <a:gd name="connsiteX1" fmla="*/ 741872 w 1518250"/>
              <a:gd name="connsiteY1" fmla="*/ 6243 h 351300"/>
              <a:gd name="connsiteX2" fmla="*/ 1518250 w 1518250"/>
              <a:gd name="connsiteY2" fmla="*/ 230530 h 351300"/>
              <a:gd name="connsiteX0" fmla="*/ 0 w 1518250"/>
              <a:gd name="connsiteY0" fmla="*/ 351300 h 351300"/>
              <a:gd name="connsiteX1" fmla="*/ 586597 w 1518250"/>
              <a:gd name="connsiteY1" fmla="*/ 6243 h 351300"/>
              <a:gd name="connsiteX2" fmla="*/ 1518250 w 1518250"/>
              <a:gd name="connsiteY2" fmla="*/ 230530 h 351300"/>
              <a:gd name="connsiteX0" fmla="*/ 0 w 1190447"/>
              <a:gd name="connsiteY0" fmla="*/ 376841 h 376841"/>
              <a:gd name="connsiteX1" fmla="*/ 586597 w 1190447"/>
              <a:gd name="connsiteY1" fmla="*/ 31784 h 376841"/>
              <a:gd name="connsiteX2" fmla="*/ 1190447 w 1190447"/>
              <a:gd name="connsiteY2" fmla="*/ 169807 h 376841"/>
              <a:gd name="connsiteX0" fmla="*/ 0 w 1190447"/>
              <a:gd name="connsiteY0" fmla="*/ 363666 h 363666"/>
              <a:gd name="connsiteX1" fmla="*/ 586597 w 1190447"/>
              <a:gd name="connsiteY1" fmla="*/ 18609 h 363666"/>
              <a:gd name="connsiteX2" fmla="*/ 1190447 w 1190447"/>
              <a:gd name="connsiteY2" fmla="*/ 156632 h 363666"/>
              <a:gd name="connsiteX0" fmla="*/ 0 w 1190447"/>
              <a:gd name="connsiteY0" fmla="*/ 339584 h 339584"/>
              <a:gd name="connsiteX1" fmla="*/ 500333 w 1190447"/>
              <a:gd name="connsiteY1" fmla="*/ 29033 h 339584"/>
              <a:gd name="connsiteX2" fmla="*/ 1190447 w 1190447"/>
              <a:gd name="connsiteY2" fmla="*/ 132550 h 339584"/>
              <a:gd name="connsiteX0" fmla="*/ 0 w 1190447"/>
              <a:gd name="connsiteY0" fmla="*/ 339584 h 339584"/>
              <a:gd name="connsiteX1" fmla="*/ 500333 w 1190447"/>
              <a:gd name="connsiteY1" fmla="*/ 29033 h 339584"/>
              <a:gd name="connsiteX2" fmla="*/ 1190447 w 1190447"/>
              <a:gd name="connsiteY2" fmla="*/ 132550 h 339584"/>
              <a:gd name="connsiteX0" fmla="*/ 0 w 1190447"/>
              <a:gd name="connsiteY0" fmla="*/ 339584 h 339584"/>
              <a:gd name="connsiteX1" fmla="*/ 500333 w 1190447"/>
              <a:gd name="connsiteY1" fmla="*/ 29033 h 339584"/>
              <a:gd name="connsiteX2" fmla="*/ 1190447 w 1190447"/>
              <a:gd name="connsiteY2" fmla="*/ 132550 h 339584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447" h="326779">
                <a:moveTo>
                  <a:pt x="0" y="326779"/>
                </a:moveTo>
                <a:cubicBezTo>
                  <a:pt x="202721" y="161439"/>
                  <a:pt x="284672" y="50734"/>
                  <a:pt x="500333" y="16228"/>
                </a:cubicBezTo>
                <a:cubicBezTo>
                  <a:pt x="715994" y="-18278"/>
                  <a:pt x="842515" y="-3901"/>
                  <a:pt x="1190447" y="119745"/>
                </a:cubicBezTo>
              </a:path>
            </a:pathLst>
          </a:custGeom>
          <a:noFill/>
          <a:ln w="44450" cap="rnd">
            <a:solidFill>
              <a:schemeClr val="accent6">
                <a:lumMod val="75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Title 1">
            <a:extLst>
              <a:ext uri="{FF2B5EF4-FFF2-40B4-BE49-F238E27FC236}">
                <a16:creationId xmlns:a16="http://schemas.microsoft.com/office/drawing/2014/main" id="{20BEDA28-74CF-4A62-8689-459BAF2D9AC5}"/>
              </a:ext>
            </a:extLst>
          </p:cNvPr>
          <p:cNvSpPr txBox="1">
            <a:spLocks/>
          </p:cNvSpPr>
          <p:nvPr/>
        </p:nvSpPr>
        <p:spPr>
          <a:xfrm>
            <a:off x="-1" y="603610"/>
            <a:ext cx="5820230" cy="1012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Problemi complessi</a:t>
            </a:r>
          </a:p>
        </p:txBody>
      </p:sp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uppo 60">
            <a:extLst>
              <a:ext uri="{FF2B5EF4-FFF2-40B4-BE49-F238E27FC236}">
                <a16:creationId xmlns:a16="http://schemas.microsoft.com/office/drawing/2014/main" id="{2EF749B9-E9DA-46EA-8D97-242B85E44D19}"/>
              </a:ext>
            </a:extLst>
          </p:cNvPr>
          <p:cNvGrpSpPr/>
          <p:nvPr/>
        </p:nvGrpSpPr>
        <p:grpSpPr>
          <a:xfrm>
            <a:off x="33998" y="3104948"/>
            <a:ext cx="5858517" cy="3727175"/>
            <a:chOff x="33998" y="3104948"/>
            <a:chExt cx="5858517" cy="3727175"/>
          </a:xfrm>
        </p:grpSpPr>
        <p:sp>
          <p:nvSpPr>
            <p:cNvPr id="45" name="Esagono 44">
              <a:extLst>
                <a:ext uri="{FF2B5EF4-FFF2-40B4-BE49-F238E27FC236}">
                  <a16:creationId xmlns:a16="http://schemas.microsoft.com/office/drawing/2014/main" id="{4A744CE4-618E-4182-9DED-C9E35BD9D767}"/>
                </a:ext>
              </a:extLst>
            </p:cNvPr>
            <p:cNvSpPr/>
            <p:nvPr/>
          </p:nvSpPr>
          <p:spPr>
            <a:xfrm>
              <a:off x="1343184" y="3104948"/>
              <a:ext cx="4549331" cy="3727175"/>
            </a:xfrm>
            <a:prstGeom prst="hexagon">
              <a:avLst/>
            </a:prstGeom>
            <a:solidFill>
              <a:srgbClr val="CCCC00">
                <a:alpha val="40000"/>
              </a:srgbClr>
            </a:solidFill>
            <a:ln>
              <a:noFill/>
            </a:ln>
            <a:scene3d>
              <a:camera prst="isometricTopUp"/>
              <a:lightRig rig="threePt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53" name="Gruppo 52">
              <a:extLst>
                <a:ext uri="{FF2B5EF4-FFF2-40B4-BE49-F238E27FC236}">
                  <a16:creationId xmlns:a16="http://schemas.microsoft.com/office/drawing/2014/main" id="{A5CFB33B-9D6E-4BB9-A212-ED42B4A78B5D}"/>
                </a:ext>
              </a:extLst>
            </p:cNvPr>
            <p:cNvGrpSpPr/>
            <p:nvPr/>
          </p:nvGrpSpPr>
          <p:grpSpPr>
            <a:xfrm>
              <a:off x="33998" y="5094599"/>
              <a:ext cx="2430150" cy="1005203"/>
              <a:chOff x="359321" y="1342545"/>
              <a:chExt cx="3125749" cy="1381945"/>
            </a:xfrm>
          </p:grpSpPr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EE8F2AD1-5E5D-4D33-BC3C-E90D614735AC}"/>
                  </a:ext>
                </a:extLst>
              </p:cNvPr>
              <p:cNvSpPr txBox="1"/>
              <p:nvPr/>
            </p:nvSpPr>
            <p:spPr>
              <a:xfrm rot="19632604">
                <a:off x="359321" y="1582042"/>
                <a:ext cx="2393310" cy="1142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2400" b="1" dirty="0">
                    <a:solidFill>
                      <a:srgbClr val="333300"/>
                    </a:solidFill>
                    <a:latin typeface="Ink Free" panose="03080402000500000000" pitchFamily="66" charset="0"/>
                  </a:rPr>
                  <a:t>Formare</a:t>
                </a:r>
              </a:p>
              <a:p>
                <a:pPr algn="ctr"/>
                <a:r>
                  <a:rPr lang="it-IT" sz="2400" b="1" dirty="0">
                    <a:solidFill>
                      <a:srgbClr val="333300"/>
                    </a:solidFill>
                    <a:latin typeface="Ink Free" panose="03080402000500000000" pitchFamily="66" charset="0"/>
                  </a:rPr>
                  <a:t>competenze</a:t>
                </a:r>
              </a:p>
            </p:txBody>
          </p:sp>
          <p:sp>
            <p:nvSpPr>
              <p:cNvPr id="55" name="Figura a mano libera: forma 54">
                <a:extLst>
                  <a:ext uri="{FF2B5EF4-FFF2-40B4-BE49-F238E27FC236}">
                    <a16:creationId xmlns:a16="http://schemas.microsoft.com/office/drawing/2014/main" id="{D4F11673-6212-4793-9202-34874AC0E5F1}"/>
                  </a:ext>
                </a:extLst>
              </p:cNvPr>
              <p:cNvSpPr/>
              <p:nvPr/>
            </p:nvSpPr>
            <p:spPr>
              <a:xfrm>
                <a:off x="2272927" y="1342545"/>
                <a:ext cx="1212143" cy="259965"/>
              </a:xfrm>
              <a:custGeom>
                <a:avLst/>
                <a:gdLst>
                  <a:gd name="connsiteX0" fmla="*/ 0 w 1811548"/>
                  <a:gd name="connsiteY0" fmla="*/ 186662 h 514466"/>
                  <a:gd name="connsiteX1" fmla="*/ 1155940 w 1811548"/>
                  <a:gd name="connsiteY1" fmla="*/ 14134 h 514466"/>
                  <a:gd name="connsiteX2" fmla="*/ 1811548 w 1811548"/>
                  <a:gd name="connsiteY2" fmla="*/ 514466 h 514466"/>
                  <a:gd name="connsiteX0" fmla="*/ 0 w 1811548"/>
                  <a:gd name="connsiteY0" fmla="*/ 436758 h 764562"/>
                  <a:gd name="connsiteX1" fmla="*/ 707366 w 1811548"/>
                  <a:gd name="connsiteY1" fmla="*/ 5437 h 764562"/>
                  <a:gd name="connsiteX2" fmla="*/ 1811548 w 1811548"/>
                  <a:gd name="connsiteY2" fmla="*/ 764562 h 764562"/>
                  <a:gd name="connsiteX0" fmla="*/ 0 w 1811548"/>
                  <a:gd name="connsiteY0" fmla="*/ 431529 h 759333"/>
                  <a:gd name="connsiteX1" fmla="*/ 707366 w 1811548"/>
                  <a:gd name="connsiteY1" fmla="*/ 208 h 759333"/>
                  <a:gd name="connsiteX2" fmla="*/ 1811548 w 1811548"/>
                  <a:gd name="connsiteY2" fmla="*/ 759333 h 759333"/>
                  <a:gd name="connsiteX0" fmla="*/ 0 w 1483744"/>
                  <a:gd name="connsiteY0" fmla="*/ 434958 h 434958"/>
                  <a:gd name="connsiteX1" fmla="*/ 707366 w 1483744"/>
                  <a:gd name="connsiteY1" fmla="*/ 3637 h 434958"/>
                  <a:gd name="connsiteX2" fmla="*/ 1483744 w 1483744"/>
                  <a:gd name="connsiteY2" fmla="*/ 227924 h 434958"/>
                  <a:gd name="connsiteX0" fmla="*/ 0 w 1483744"/>
                  <a:gd name="connsiteY0" fmla="*/ 443119 h 443119"/>
                  <a:gd name="connsiteX1" fmla="*/ 707366 w 1483744"/>
                  <a:gd name="connsiteY1" fmla="*/ 11798 h 443119"/>
                  <a:gd name="connsiteX2" fmla="*/ 1483744 w 1483744"/>
                  <a:gd name="connsiteY2" fmla="*/ 236085 h 443119"/>
                  <a:gd name="connsiteX0" fmla="*/ 0 w 1483744"/>
                  <a:gd name="connsiteY0" fmla="*/ 443119 h 443119"/>
                  <a:gd name="connsiteX1" fmla="*/ 707366 w 1483744"/>
                  <a:gd name="connsiteY1" fmla="*/ 11798 h 443119"/>
                  <a:gd name="connsiteX2" fmla="*/ 1483744 w 1483744"/>
                  <a:gd name="connsiteY2" fmla="*/ 236085 h 443119"/>
                  <a:gd name="connsiteX0" fmla="*/ 0 w 1518250"/>
                  <a:gd name="connsiteY0" fmla="*/ 351300 h 351300"/>
                  <a:gd name="connsiteX1" fmla="*/ 741872 w 1518250"/>
                  <a:gd name="connsiteY1" fmla="*/ 6243 h 351300"/>
                  <a:gd name="connsiteX2" fmla="*/ 1518250 w 1518250"/>
                  <a:gd name="connsiteY2" fmla="*/ 230530 h 351300"/>
                  <a:gd name="connsiteX0" fmla="*/ 0 w 1518250"/>
                  <a:gd name="connsiteY0" fmla="*/ 351300 h 351300"/>
                  <a:gd name="connsiteX1" fmla="*/ 741872 w 1518250"/>
                  <a:gd name="connsiteY1" fmla="*/ 6243 h 351300"/>
                  <a:gd name="connsiteX2" fmla="*/ 1518250 w 1518250"/>
                  <a:gd name="connsiteY2" fmla="*/ 230530 h 351300"/>
                  <a:gd name="connsiteX0" fmla="*/ 0 w 1518250"/>
                  <a:gd name="connsiteY0" fmla="*/ 351300 h 351300"/>
                  <a:gd name="connsiteX1" fmla="*/ 586597 w 1518250"/>
                  <a:gd name="connsiteY1" fmla="*/ 6243 h 351300"/>
                  <a:gd name="connsiteX2" fmla="*/ 1518250 w 1518250"/>
                  <a:gd name="connsiteY2" fmla="*/ 230530 h 351300"/>
                  <a:gd name="connsiteX0" fmla="*/ 0 w 1190447"/>
                  <a:gd name="connsiteY0" fmla="*/ 376841 h 376841"/>
                  <a:gd name="connsiteX1" fmla="*/ 586597 w 1190447"/>
                  <a:gd name="connsiteY1" fmla="*/ 31784 h 376841"/>
                  <a:gd name="connsiteX2" fmla="*/ 1190447 w 1190447"/>
                  <a:gd name="connsiteY2" fmla="*/ 169807 h 376841"/>
                  <a:gd name="connsiteX0" fmla="*/ 0 w 1190447"/>
                  <a:gd name="connsiteY0" fmla="*/ 363666 h 363666"/>
                  <a:gd name="connsiteX1" fmla="*/ 586597 w 1190447"/>
                  <a:gd name="connsiteY1" fmla="*/ 18609 h 363666"/>
                  <a:gd name="connsiteX2" fmla="*/ 1190447 w 1190447"/>
                  <a:gd name="connsiteY2" fmla="*/ 156632 h 363666"/>
                  <a:gd name="connsiteX0" fmla="*/ 0 w 1190447"/>
                  <a:gd name="connsiteY0" fmla="*/ 339584 h 339584"/>
                  <a:gd name="connsiteX1" fmla="*/ 500333 w 1190447"/>
                  <a:gd name="connsiteY1" fmla="*/ 29033 h 339584"/>
                  <a:gd name="connsiteX2" fmla="*/ 1190447 w 1190447"/>
                  <a:gd name="connsiteY2" fmla="*/ 132550 h 339584"/>
                  <a:gd name="connsiteX0" fmla="*/ 0 w 1190447"/>
                  <a:gd name="connsiteY0" fmla="*/ 339584 h 339584"/>
                  <a:gd name="connsiteX1" fmla="*/ 500333 w 1190447"/>
                  <a:gd name="connsiteY1" fmla="*/ 29033 h 339584"/>
                  <a:gd name="connsiteX2" fmla="*/ 1190447 w 1190447"/>
                  <a:gd name="connsiteY2" fmla="*/ 132550 h 339584"/>
                  <a:gd name="connsiteX0" fmla="*/ 0 w 1190447"/>
                  <a:gd name="connsiteY0" fmla="*/ 339584 h 339584"/>
                  <a:gd name="connsiteX1" fmla="*/ 500333 w 1190447"/>
                  <a:gd name="connsiteY1" fmla="*/ 29033 h 339584"/>
                  <a:gd name="connsiteX2" fmla="*/ 1190447 w 1190447"/>
                  <a:gd name="connsiteY2" fmla="*/ 132550 h 339584"/>
                  <a:gd name="connsiteX0" fmla="*/ 0 w 1190447"/>
                  <a:gd name="connsiteY0" fmla="*/ 326779 h 326779"/>
                  <a:gd name="connsiteX1" fmla="*/ 500333 w 1190447"/>
                  <a:gd name="connsiteY1" fmla="*/ 16228 h 326779"/>
                  <a:gd name="connsiteX2" fmla="*/ 1190447 w 1190447"/>
                  <a:gd name="connsiteY2" fmla="*/ 119745 h 326779"/>
                  <a:gd name="connsiteX0" fmla="*/ 0 w 1190447"/>
                  <a:gd name="connsiteY0" fmla="*/ 326779 h 326779"/>
                  <a:gd name="connsiteX1" fmla="*/ 500333 w 1190447"/>
                  <a:gd name="connsiteY1" fmla="*/ 16228 h 326779"/>
                  <a:gd name="connsiteX2" fmla="*/ 1190447 w 1190447"/>
                  <a:gd name="connsiteY2" fmla="*/ 119745 h 326779"/>
                  <a:gd name="connsiteX0" fmla="*/ 0 w 1190447"/>
                  <a:gd name="connsiteY0" fmla="*/ 326779 h 326779"/>
                  <a:gd name="connsiteX1" fmla="*/ 500333 w 1190447"/>
                  <a:gd name="connsiteY1" fmla="*/ 16228 h 326779"/>
                  <a:gd name="connsiteX2" fmla="*/ 1190447 w 1190447"/>
                  <a:gd name="connsiteY2" fmla="*/ 119745 h 326779"/>
                  <a:gd name="connsiteX0" fmla="*/ 0 w 1190447"/>
                  <a:gd name="connsiteY0" fmla="*/ 326779 h 326779"/>
                  <a:gd name="connsiteX1" fmla="*/ 500333 w 1190447"/>
                  <a:gd name="connsiteY1" fmla="*/ 16228 h 326779"/>
                  <a:gd name="connsiteX2" fmla="*/ 1190447 w 1190447"/>
                  <a:gd name="connsiteY2" fmla="*/ 119745 h 326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447" h="326779">
                    <a:moveTo>
                      <a:pt x="0" y="326779"/>
                    </a:moveTo>
                    <a:cubicBezTo>
                      <a:pt x="202721" y="161439"/>
                      <a:pt x="284672" y="50734"/>
                      <a:pt x="500333" y="16228"/>
                    </a:cubicBezTo>
                    <a:cubicBezTo>
                      <a:pt x="715994" y="-18278"/>
                      <a:pt x="842515" y="-3901"/>
                      <a:pt x="1190447" y="119745"/>
                    </a:cubicBezTo>
                  </a:path>
                </a:pathLst>
              </a:custGeom>
              <a:noFill/>
              <a:ln w="44450" cap="rnd">
                <a:solidFill>
                  <a:schemeClr val="accent6">
                    <a:lumMod val="75000"/>
                  </a:schemeClr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19F70254-857B-475C-9A92-25B05FDFB689}"/>
              </a:ext>
            </a:extLst>
          </p:cNvPr>
          <p:cNvGrpSpPr/>
          <p:nvPr/>
        </p:nvGrpSpPr>
        <p:grpSpPr>
          <a:xfrm>
            <a:off x="1508089" y="1850082"/>
            <a:ext cx="4471548" cy="3537402"/>
            <a:chOff x="2496788" y="2618232"/>
            <a:chExt cx="4471548" cy="3537402"/>
          </a:xfrm>
        </p:grpSpPr>
        <p:sp>
          <p:nvSpPr>
            <p:cNvPr id="4" name="Esagono 3">
              <a:extLst>
                <a:ext uri="{FF2B5EF4-FFF2-40B4-BE49-F238E27FC236}">
                  <a16:creationId xmlns:a16="http://schemas.microsoft.com/office/drawing/2014/main" id="{9C645353-B392-4BDF-BC97-8FBAB6B0A710}"/>
                </a:ext>
              </a:extLst>
            </p:cNvPr>
            <p:cNvSpPr/>
            <p:nvPr/>
          </p:nvSpPr>
          <p:spPr>
            <a:xfrm>
              <a:off x="3843130" y="3087757"/>
              <a:ext cx="622853" cy="543339"/>
            </a:xfrm>
            <a:prstGeom prst="hexagon">
              <a:avLst/>
            </a:prstGeom>
            <a:solidFill>
              <a:srgbClr val="FFCC66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" name="Esagono 4">
              <a:extLst>
                <a:ext uri="{FF2B5EF4-FFF2-40B4-BE49-F238E27FC236}">
                  <a16:creationId xmlns:a16="http://schemas.microsoft.com/office/drawing/2014/main" id="{232A893E-06A9-42F7-B26A-F536D3216B17}"/>
                </a:ext>
              </a:extLst>
            </p:cNvPr>
            <p:cNvSpPr/>
            <p:nvPr/>
          </p:nvSpPr>
          <p:spPr>
            <a:xfrm>
              <a:off x="4260573" y="3359426"/>
              <a:ext cx="622853" cy="543339"/>
            </a:xfrm>
            <a:prstGeom prst="hexagon">
              <a:avLst/>
            </a:prstGeom>
            <a:solidFill>
              <a:srgbClr val="FF99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" name="Esagono 5">
              <a:extLst>
                <a:ext uri="{FF2B5EF4-FFF2-40B4-BE49-F238E27FC236}">
                  <a16:creationId xmlns:a16="http://schemas.microsoft.com/office/drawing/2014/main" id="{5F5886D5-26BC-4425-A4CE-2D1E6156123D}"/>
                </a:ext>
              </a:extLst>
            </p:cNvPr>
            <p:cNvSpPr/>
            <p:nvPr/>
          </p:nvSpPr>
          <p:spPr>
            <a:xfrm>
              <a:off x="3637720" y="3465444"/>
              <a:ext cx="622853" cy="543339"/>
            </a:xfrm>
            <a:prstGeom prst="hexagon">
              <a:avLst/>
            </a:prstGeom>
            <a:solidFill>
              <a:srgbClr val="FF9933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" name="Esagono 6">
              <a:extLst>
                <a:ext uri="{FF2B5EF4-FFF2-40B4-BE49-F238E27FC236}">
                  <a16:creationId xmlns:a16="http://schemas.microsoft.com/office/drawing/2014/main" id="{159791B5-4F0D-42A4-B8E3-5C3A5C7E28E7}"/>
                </a:ext>
              </a:extLst>
            </p:cNvPr>
            <p:cNvSpPr/>
            <p:nvPr/>
          </p:nvSpPr>
          <p:spPr>
            <a:xfrm>
              <a:off x="4051852" y="3737113"/>
              <a:ext cx="622853" cy="543339"/>
            </a:xfrm>
            <a:prstGeom prst="hexagon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Esagono 7">
              <a:extLst>
                <a:ext uri="{FF2B5EF4-FFF2-40B4-BE49-F238E27FC236}">
                  <a16:creationId xmlns:a16="http://schemas.microsoft.com/office/drawing/2014/main" id="{E532B16D-A40F-49A6-8E2F-9EA393FF617A}"/>
                </a:ext>
              </a:extLst>
            </p:cNvPr>
            <p:cNvSpPr/>
            <p:nvPr/>
          </p:nvSpPr>
          <p:spPr>
            <a:xfrm>
              <a:off x="4674705" y="3680792"/>
              <a:ext cx="622853" cy="543339"/>
            </a:xfrm>
            <a:prstGeom prst="hexagon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Esagono 8">
              <a:extLst>
                <a:ext uri="{FF2B5EF4-FFF2-40B4-BE49-F238E27FC236}">
                  <a16:creationId xmlns:a16="http://schemas.microsoft.com/office/drawing/2014/main" id="{EA1C85C0-F736-4531-955D-5E02C6CCBBCA}"/>
                </a:ext>
              </a:extLst>
            </p:cNvPr>
            <p:cNvSpPr/>
            <p:nvPr/>
          </p:nvSpPr>
          <p:spPr>
            <a:xfrm>
              <a:off x="3447220" y="3843130"/>
              <a:ext cx="622853" cy="543339"/>
            </a:xfrm>
            <a:prstGeom prst="hexagon">
              <a:avLst/>
            </a:prstGeom>
            <a:solidFill>
              <a:srgbClr val="FF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Esagono 9">
              <a:extLst>
                <a:ext uri="{FF2B5EF4-FFF2-40B4-BE49-F238E27FC236}">
                  <a16:creationId xmlns:a16="http://schemas.microsoft.com/office/drawing/2014/main" id="{DC45B5D8-87D1-467D-8A13-097C324FA3EB}"/>
                </a:ext>
              </a:extLst>
            </p:cNvPr>
            <p:cNvSpPr/>
            <p:nvPr/>
          </p:nvSpPr>
          <p:spPr>
            <a:xfrm>
              <a:off x="4453561" y="3998842"/>
              <a:ext cx="622853" cy="543339"/>
            </a:xfrm>
            <a:prstGeom prst="hexagon">
              <a:avLst/>
            </a:prstGeom>
            <a:solidFill>
              <a:srgbClr val="8080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Esagono 10">
              <a:extLst>
                <a:ext uri="{FF2B5EF4-FFF2-40B4-BE49-F238E27FC236}">
                  <a16:creationId xmlns:a16="http://schemas.microsoft.com/office/drawing/2014/main" id="{51C493C7-2C06-4FDD-B524-C4E140037939}"/>
                </a:ext>
              </a:extLst>
            </p:cNvPr>
            <p:cNvSpPr/>
            <p:nvPr/>
          </p:nvSpPr>
          <p:spPr>
            <a:xfrm>
              <a:off x="3876259" y="4075041"/>
              <a:ext cx="622853" cy="543339"/>
            </a:xfrm>
            <a:prstGeom prst="hexagon">
              <a:avLst/>
            </a:prstGeom>
            <a:solidFill>
              <a:srgbClr val="CC99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" name="Esagono 11">
              <a:extLst>
                <a:ext uri="{FF2B5EF4-FFF2-40B4-BE49-F238E27FC236}">
                  <a16:creationId xmlns:a16="http://schemas.microsoft.com/office/drawing/2014/main" id="{763C3C06-753E-4DA2-B47B-1867D417255E}"/>
                </a:ext>
              </a:extLst>
            </p:cNvPr>
            <p:cNvSpPr/>
            <p:nvPr/>
          </p:nvSpPr>
          <p:spPr>
            <a:xfrm>
              <a:off x="4275482" y="4326832"/>
              <a:ext cx="622853" cy="543339"/>
            </a:xfrm>
            <a:prstGeom prst="hexagon">
              <a:avLst/>
            </a:prstGeom>
            <a:solidFill>
              <a:srgbClr val="CCCC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Esagono 12">
              <a:extLst>
                <a:ext uri="{FF2B5EF4-FFF2-40B4-BE49-F238E27FC236}">
                  <a16:creationId xmlns:a16="http://schemas.microsoft.com/office/drawing/2014/main" id="{1E68E3E8-A887-4D03-95BC-0BB2C75823FF}"/>
                </a:ext>
              </a:extLst>
            </p:cNvPr>
            <p:cNvSpPr/>
            <p:nvPr/>
          </p:nvSpPr>
          <p:spPr>
            <a:xfrm>
              <a:off x="5113682" y="3959082"/>
              <a:ext cx="622853" cy="543339"/>
            </a:xfrm>
            <a:prstGeom prst="hexagon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Esagono 13">
              <a:extLst>
                <a:ext uri="{FF2B5EF4-FFF2-40B4-BE49-F238E27FC236}">
                  <a16:creationId xmlns:a16="http://schemas.microsoft.com/office/drawing/2014/main" id="{8EA10B42-9376-40AF-B485-1FD4DEDD092D}"/>
                </a:ext>
              </a:extLst>
            </p:cNvPr>
            <p:cNvSpPr/>
            <p:nvPr/>
          </p:nvSpPr>
          <p:spPr>
            <a:xfrm>
              <a:off x="3304762" y="4220817"/>
              <a:ext cx="622853" cy="543339"/>
            </a:xfrm>
            <a:prstGeom prst="hexagon">
              <a:avLst/>
            </a:prstGeom>
            <a:solidFill>
              <a:srgbClr val="996633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Esagono 14">
              <a:extLst>
                <a:ext uri="{FF2B5EF4-FFF2-40B4-BE49-F238E27FC236}">
                  <a16:creationId xmlns:a16="http://schemas.microsoft.com/office/drawing/2014/main" id="{44D31C16-F9FF-4D4F-8B93-DA9659C8EF64}"/>
                </a:ext>
              </a:extLst>
            </p:cNvPr>
            <p:cNvSpPr/>
            <p:nvPr/>
          </p:nvSpPr>
          <p:spPr>
            <a:xfrm>
              <a:off x="2803248" y="3944178"/>
              <a:ext cx="622853" cy="543339"/>
            </a:xfrm>
            <a:prstGeom prst="hexagon">
              <a:avLst/>
            </a:prstGeom>
            <a:solidFill>
              <a:srgbClr val="66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Esagono 15">
              <a:extLst>
                <a:ext uri="{FF2B5EF4-FFF2-40B4-BE49-F238E27FC236}">
                  <a16:creationId xmlns:a16="http://schemas.microsoft.com/office/drawing/2014/main" id="{F19112B6-154A-4F24-9C7C-774652C1D505}"/>
                </a:ext>
              </a:extLst>
            </p:cNvPr>
            <p:cNvSpPr/>
            <p:nvPr/>
          </p:nvSpPr>
          <p:spPr>
            <a:xfrm>
              <a:off x="3133305" y="3147394"/>
              <a:ext cx="622853" cy="543339"/>
            </a:xfrm>
            <a:prstGeom prst="hexagon">
              <a:avLst/>
            </a:prstGeom>
            <a:solidFill>
              <a:srgbClr val="99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Esagono 16">
              <a:extLst>
                <a:ext uri="{FF2B5EF4-FFF2-40B4-BE49-F238E27FC236}">
                  <a16:creationId xmlns:a16="http://schemas.microsoft.com/office/drawing/2014/main" id="{B6BD3814-BE2E-49B0-BCCD-B6617E5562FF}"/>
                </a:ext>
              </a:extLst>
            </p:cNvPr>
            <p:cNvSpPr/>
            <p:nvPr/>
          </p:nvSpPr>
          <p:spPr>
            <a:xfrm>
              <a:off x="2510452" y="3274116"/>
              <a:ext cx="622853" cy="543339"/>
            </a:xfrm>
            <a:prstGeom prst="hexagon">
              <a:avLst/>
            </a:prstGeom>
            <a:solidFill>
              <a:srgbClr val="9900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Esagono 17">
              <a:extLst>
                <a:ext uri="{FF2B5EF4-FFF2-40B4-BE49-F238E27FC236}">
                  <a16:creationId xmlns:a16="http://schemas.microsoft.com/office/drawing/2014/main" id="{F43AC88F-24FE-4B28-A3F8-C9C809DF2ADC}"/>
                </a:ext>
              </a:extLst>
            </p:cNvPr>
            <p:cNvSpPr/>
            <p:nvPr/>
          </p:nvSpPr>
          <p:spPr>
            <a:xfrm>
              <a:off x="4870171" y="3237253"/>
              <a:ext cx="622853" cy="543339"/>
            </a:xfrm>
            <a:prstGeom prst="hexagon">
              <a:avLst/>
            </a:prstGeom>
            <a:solidFill>
              <a:srgbClr val="FFCC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Esagono 18">
              <a:extLst>
                <a:ext uri="{FF2B5EF4-FFF2-40B4-BE49-F238E27FC236}">
                  <a16:creationId xmlns:a16="http://schemas.microsoft.com/office/drawing/2014/main" id="{E9F6D065-41B7-48D6-8BB4-1A3F29F9059A}"/>
                </a:ext>
              </a:extLst>
            </p:cNvPr>
            <p:cNvSpPr/>
            <p:nvPr/>
          </p:nvSpPr>
          <p:spPr>
            <a:xfrm>
              <a:off x="5337313" y="3455503"/>
              <a:ext cx="622853" cy="543339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0" name="Esagono 19">
              <a:extLst>
                <a:ext uri="{FF2B5EF4-FFF2-40B4-BE49-F238E27FC236}">
                  <a16:creationId xmlns:a16="http://schemas.microsoft.com/office/drawing/2014/main" id="{826EA97C-8AD2-4457-83D1-00D84ED81C37}"/>
                </a:ext>
              </a:extLst>
            </p:cNvPr>
            <p:cNvSpPr/>
            <p:nvPr/>
          </p:nvSpPr>
          <p:spPr>
            <a:xfrm>
              <a:off x="3706880" y="4472606"/>
              <a:ext cx="622853" cy="543339"/>
            </a:xfrm>
            <a:prstGeom prst="hexagon">
              <a:avLst/>
            </a:prstGeom>
            <a:solidFill>
              <a:srgbClr val="99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Esagono 20">
              <a:extLst>
                <a:ext uri="{FF2B5EF4-FFF2-40B4-BE49-F238E27FC236}">
                  <a16:creationId xmlns:a16="http://schemas.microsoft.com/office/drawing/2014/main" id="{24A9F33D-C580-43B8-AFDC-D3A3F45F1F60}"/>
                </a:ext>
              </a:extLst>
            </p:cNvPr>
            <p:cNvSpPr/>
            <p:nvPr/>
          </p:nvSpPr>
          <p:spPr>
            <a:xfrm>
              <a:off x="4892538" y="4292040"/>
              <a:ext cx="622853" cy="543339"/>
            </a:xfrm>
            <a:prstGeom prst="hexagon">
              <a:avLst/>
            </a:prstGeom>
            <a:solidFill>
              <a:srgbClr val="99CC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Esagono 21">
              <a:extLst>
                <a:ext uri="{FF2B5EF4-FFF2-40B4-BE49-F238E27FC236}">
                  <a16:creationId xmlns:a16="http://schemas.microsoft.com/office/drawing/2014/main" id="{1B1AA594-CEE2-481B-B54A-C387F0A7F625}"/>
                </a:ext>
              </a:extLst>
            </p:cNvPr>
            <p:cNvSpPr/>
            <p:nvPr/>
          </p:nvSpPr>
          <p:spPr>
            <a:xfrm>
              <a:off x="4686303" y="4681336"/>
              <a:ext cx="622853" cy="543339"/>
            </a:xfrm>
            <a:prstGeom prst="hexagon">
              <a:avLst/>
            </a:prstGeom>
            <a:solidFill>
              <a:srgbClr val="6699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Esagono 22">
              <a:extLst>
                <a:ext uri="{FF2B5EF4-FFF2-40B4-BE49-F238E27FC236}">
                  <a16:creationId xmlns:a16="http://schemas.microsoft.com/office/drawing/2014/main" id="{D4E303A0-036E-4656-805E-9CA944737E08}"/>
                </a:ext>
              </a:extLst>
            </p:cNvPr>
            <p:cNvSpPr/>
            <p:nvPr/>
          </p:nvSpPr>
          <p:spPr>
            <a:xfrm>
              <a:off x="3125442" y="4588561"/>
              <a:ext cx="622853" cy="543339"/>
            </a:xfrm>
            <a:prstGeom prst="hexagon">
              <a:avLst/>
            </a:prstGeom>
            <a:solidFill>
              <a:srgbClr val="CC66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4" name="Esagono 23">
              <a:extLst>
                <a:ext uri="{FF2B5EF4-FFF2-40B4-BE49-F238E27FC236}">
                  <a16:creationId xmlns:a16="http://schemas.microsoft.com/office/drawing/2014/main" id="{DA33477D-E4BF-49E1-9910-CB14DA4D8248}"/>
                </a:ext>
              </a:extLst>
            </p:cNvPr>
            <p:cNvSpPr/>
            <p:nvPr/>
          </p:nvSpPr>
          <p:spPr>
            <a:xfrm>
              <a:off x="2496788" y="4701830"/>
              <a:ext cx="622853" cy="543339"/>
            </a:xfrm>
            <a:prstGeom prst="hexagon">
              <a:avLst/>
            </a:prstGeom>
            <a:solidFill>
              <a:srgbClr val="682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5" name="Esagono 24">
              <a:extLst>
                <a:ext uri="{FF2B5EF4-FFF2-40B4-BE49-F238E27FC236}">
                  <a16:creationId xmlns:a16="http://schemas.microsoft.com/office/drawing/2014/main" id="{E8BFC4B8-C000-4BE2-8DCA-55B23DC853A6}"/>
                </a:ext>
              </a:extLst>
            </p:cNvPr>
            <p:cNvSpPr/>
            <p:nvPr/>
          </p:nvSpPr>
          <p:spPr>
            <a:xfrm>
              <a:off x="2931005" y="4999174"/>
              <a:ext cx="622853" cy="543339"/>
            </a:xfrm>
            <a:prstGeom prst="hexagon">
              <a:avLst/>
            </a:prstGeom>
            <a:solidFill>
              <a:srgbClr val="66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Esagono 25">
              <a:extLst>
                <a:ext uri="{FF2B5EF4-FFF2-40B4-BE49-F238E27FC236}">
                  <a16:creationId xmlns:a16="http://schemas.microsoft.com/office/drawing/2014/main" id="{F1ADE44C-B264-404C-B311-FA698EF815AE}"/>
                </a:ext>
              </a:extLst>
            </p:cNvPr>
            <p:cNvSpPr/>
            <p:nvPr/>
          </p:nvSpPr>
          <p:spPr>
            <a:xfrm>
              <a:off x="3901100" y="5241233"/>
              <a:ext cx="622853" cy="543339"/>
            </a:xfrm>
            <a:prstGeom prst="hexagon">
              <a:avLst/>
            </a:prstGeom>
            <a:solidFill>
              <a:srgbClr val="8080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7" name="Esagono 26">
              <a:extLst>
                <a:ext uri="{FF2B5EF4-FFF2-40B4-BE49-F238E27FC236}">
                  <a16:creationId xmlns:a16="http://schemas.microsoft.com/office/drawing/2014/main" id="{601BDF51-221D-4270-A7AB-38FFC4D8A8AB}"/>
                </a:ext>
              </a:extLst>
            </p:cNvPr>
            <p:cNvSpPr/>
            <p:nvPr/>
          </p:nvSpPr>
          <p:spPr>
            <a:xfrm>
              <a:off x="4095537" y="4813860"/>
              <a:ext cx="622853" cy="543339"/>
            </a:xfrm>
            <a:prstGeom prst="hexagon">
              <a:avLst/>
            </a:prstGeom>
            <a:solidFill>
              <a:srgbClr val="3366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8" name="Esagono 27">
              <a:extLst>
                <a:ext uri="{FF2B5EF4-FFF2-40B4-BE49-F238E27FC236}">
                  <a16:creationId xmlns:a16="http://schemas.microsoft.com/office/drawing/2014/main" id="{BA063C71-E749-4CD6-999F-25D803AFC95C}"/>
                </a:ext>
              </a:extLst>
            </p:cNvPr>
            <p:cNvSpPr/>
            <p:nvPr/>
          </p:nvSpPr>
          <p:spPr>
            <a:xfrm>
              <a:off x="5332343" y="4598501"/>
              <a:ext cx="622853" cy="543339"/>
            </a:xfrm>
            <a:prstGeom prst="hexagon">
              <a:avLst/>
            </a:prstGeom>
            <a:solidFill>
              <a:srgbClr val="006666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9" name="Esagono 28">
              <a:extLst>
                <a:ext uri="{FF2B5EF4-FFF2-40B4-BE49-F238E27FC236}">
                  <a16:creationId xmlns:a16="http://schemas.microsoft.com/office/drawing/2014/main" id="{924143D3-0CD4-4E9B-BDF6-9863E52C161B}"/>
                </a:ext>
              </a:extLst>
            </p:cNvPr>
            <p:cNvSpPr/>
            <p:nvPr/>
          </p:nvSpPr>
          <p:spPr>
            <a:xfrm>
              <a:off x="5574191" y="4190983"/>
              <a:ext cx="622853" cy="543339"/>
            </a:xfrm>
            <a:prstGeom prst="hexag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0" name="Esagono 29">
              <a:extLst>
                <a:ext uri="{FF2B5EF4-FFF2-40B4-BE49-F238E27FC236}">
                  <a16:creationId xmlns:a16="http://schemas.microsoft.com/office/drawing/2014/main" id="{F219FACB-EB17-445C-824B-DC3681617DAE}"/>
                </a:ext>
              </a:extLst>
            </p:cNvPr>
            <p:cNvSpPr/>
            <p:nvPr/>
          </p:nvSpPr>
          <p:spPr>
            <a:xfrm>
              <a:off x="5978383" y="4487517"/>
              <a:ext cx="622853" cy="543339"/>
            </a:xfrm>
            <a:prstGeom prst="hexagon">
              <a:avLst/>
            </a:prstGeom>
            <a:solidFill>
              <a:srgbClr val="339966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1" name="Esagono 30">
              <a:extLst>
                <a:ext uri="{FF2B5EF4-FFF2-40B4-BE49-F238E27FC236}">
                  <a16:creationId xmlns:a16="http://schemas.microsoft.com/office/drawing/2014/main" id="{B12606BE-1A57-4788-942A-E505B1E82181}"/>
                </a:ext>
              </a:extLst>
            </p:cNvPr>
            <p:cNvSpPr/>
            <p:nvPr/>
          </p:nvSpPr>
          <p:spPr>
            <a:xfrm>
              <a:off x="4507910" y="5072277"/>
              <a:ext cx="622853" cy="543339"/>
            </a:xfrm>
            <a:prstGeom prst="hexagon">
              <a:avLst/>
            </a:prstGeom>
            <a:solidFill>
              <a:srgbClr val="00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Esagono 31">
              <a:extLst>
                <a:ext uri="{FF2B5EF4-FFF2-40B4-BE49-F238E27FC236}">
                  <a16:creationId xmlns:a16="http://schemas.microsoft.com/office/drawing/2014/main" id="{16F5CDB5-4249-46FD-9E93-29B96D784879}"/>
                </a:ext>
              </a:extLst>
            </p:cNvPr>
            <p:cNvSpPr/>
            <p:nvPr/>
          </p:nvSpPr>
          <p:spPr>
            <a:xfrm>
              <a:off x="5885617" y="4943058"/>
              <a:ext cx="622853" cy="543339"/>
            </a:xfrm>
            <a:prstGeom prst="hexagon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Esagono 32">
              <a:extLst>
                <a:ext uri="{FF2B5EF4-FFF2-40B4-BE49-F238E27FC236}">
                  <a16:creationId xmlns:a16="http://schemas.microsoft.com/office/drawing/2014/main" id="{FF048308-5105-46B7-BA4A-69B0D87D4740}"/>
                </a:ext>
              </a:extLst>
            </p:cNvPr>
            <p:cNvSpPr/>
            <p:nvPr/>
          </p:nvSpPr>
          <p:spPr>
            <a:xfrm>
              <a:off x="5153434" y="4973499"/>
              <a:ext cx="622853" cy="543339"/>
            </a:xfrm>
            <a:prstGeom prst="hexagon">
              <a:avLst/>
            </a:prstGeom>
            <a:solidFill>
              <a:srgbClr val="339933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4" name="Esagono 33">
              <a:extLst>
                <a:ext uri="{FF2B5EF4-FFF2-40B4-BE49-F238E27FC236}">
                  <a16:creationId xmlns:a16="http://schemas.microsoft.com/office/drawing/2014/main" id="{F6C6664A-79AF-436E-BFED-DAB0157BDEA3}"/>
                </a:ext>
              </a:extLst>
            </p:cNvPr>
            <p:cNvSpPr/>
            <p:nvPr/>
          </p:nvSpPr>
          <p:spPr>
            <a:xfrm>
              <a:off x="4344420" y="5532780"/>
              <a:ext cx="622853" cy="543339"/>
            </a:xfrm>
            <a:prstGeom prst="hexagon">
              <a:avLst/>
            </a:prstGeom>
            <a:solidFill>
              <a:srgbClr val="0099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Esagono 34">
              <a:extLst>
                <a:ext uri="{FF2B5EF4-FFF2-40B4-BE49-F238E27FC236}">
                  <a16:creationId xmlns:a16="http://schemas.microsoft.com/office/drawing/2014/main" id="{890BDF55-5E54-46C6-9D97-A404484542D1}"/>
                </a:ext>
              </a:extLst>
            </p:cNvPr>
            <p:cNvSpPr/>
            <p:nvPr/>
          </p:nvSpPr>
          <p:spPr>
            <a:xfrm>
              <a:off x="3740425" y="5612295"/>
              <a:ext cx="622853" cy="543339"/>
            </a:xfrm>
            <a:prstGeom prst="hexagon">
              <a:avLst/>
            </a:prstGeom>
            <a:solidFill>
              <a:srgbClr val="333300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Esagono 35">
              <a:extLst>
                <a:ext uri="{FF2B5EF4-FFF2-40B4-BE49-F238E27FC236}">
                  <a16:creationId xmlns:a16="http://schemas.microsoft.com/office/drawing/2014/main" id="{839B41A3-6212-4A0F-8201-CAB59A41298E}"/>
                </a:ext>
              </a:extLst>
            </p:cNvPr>
            <p:cNvSpPr/>
            <p:nvPr/>
          </p:nvSpPr>
          <p:spPr>
            <a:xfrm>
              <a:off x="6345483" y="5270843"/>
              <a:ext cx="622853" cy="543339"/>
            </a:xfrm>
            <a:prstGeom prst="hexag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Esagono 36">
              <a:extLst>
                <a:ext uri="{FF2B5EF4-FFF2-40B4-BE49-F238E27FC236}">
                  <a16:creationId xmlns:a16="http://schemas.microsoft.com/office/drawing/2014/main" id="{7554FF42-C39F-4609-9395-7B85D97BEDE9}"/>
                </a:ext>
              </a:extLst>
            </p:cNvPr>
            <p:cNvSpPr/>
            <p:nvPr/>
          </p:nvSpPr>
          <p:spPr>
            <a:xfrm>
              <a:off x="5181597" y="2841352"/>
              <a:ext cx="622853" cy="543339"/>
            </a:xfrm>
            <a:prstGeom prst="hexagon">
              <a:avLst/>
            </a:prstGeom>
            <a:solidFill>
              <a:srgbClr val="FFFF66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8" name="Esagono 37">
              <a:extLst>
                <a:ext uri="{FF2B5EF4-FFF2-40B4-BE49-F238E27FC236}">
                  <a16:creationId xmlns:a16="http://schemas.microsoft.com/office/drawing/2014/main" id="{E7DCFA83-DA12-48D4-A2CC-75807FA05168}"/>
                </a:ext>
              </a:extLst>
            </p:cNvPr>
            <p:cNvSpPr/>
            <p:nvPr/>
          </p:nvSpPr>
          <p:spPr>
            <a:xfrm>
              <a:off x="6162250" y="4049359"/>
              <a:ext cx="622853" cy="543339"/>
            </a:xfrm>
            <a:prstGeom prst="hexagon">
              <a:avLst/>
            </a:prstGeom>
            <a:solidFill>
              <a:srgbClr val="009999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9" name="Esagono 38">
              <a:extLst>
                <a:ext uri="{FF2B5EF4-FFF2-40B4-BE49-F238E27FC236}">
                  <a16:creationId xmlns:a16="http://schemas.microsoft.com/office/drawing/2014/main" id="{B45E14C0-822B-4AE0-A9CD-BF9955D310F7}"/>
                </a:ext>
              </a:extLst>
            </p:cNvPr>
            <p:cNvSpPr/>
            <p:nvPr/>
          </p:nvSpPr>
          <p:spPr>
            <a:xfrm>
              <a:off x="5559140" y="5330702"/>
              <a:ext cx="622853" cy="543339"/>
            </a:xfrm>
            <a:prstGeom prst="hexagon">
              <a:avLst/>
            </a:prstGeom>
            <a:solidFill>
              <a:srgbClr val="006666"/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0" name="Esagono 39">
              <a:extLst>
                <a:ext uri="{FF2B5EF4-FFF2-40B4-BE49-F238E27FC236}">
                  <a16:creationId xmlns:a16="http://schemas.microsoft.com/office/drawing/2014/main" id="{EB147BEB-B483-4D4E-9F0F-4DCDDD31793E}"/>
                </a:ext>
              </a:extLst>
            </p:cNvPr>
            <p:cNvSpPr/>
            <p:nvPr/>
          </p:nvSpPr>
          <p:spPr>
            <a:xfrm>
              <a:off x="4065107" y="2618232"/>
              <a:ext cx="622853" cy="543339"/>
            </a:xfrm>
            <a:prstGeom prst="hexagon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1" name="Esagono 40">
              <a:extLst>
                <a:ext uri="{FF2B5EF4-FFF2-40B4-BE49-F238E27FC236}">
                  <a16:creationId xmlns:a16="http://schemas.microsoft.com/office/drawing/2014/main" id="{AE8E8B68-3648-4F53-B654-2756DFD58E58}"/>
                </a:ext>
              </a:extLst>
            </p:cNvPr>
            <p:cNvSpPr/>
            <p:nvPr/>
          </p:nvSpPr>
          <p:spPr>
            <a:xfrm>
              <a:off x="4467639" y="2882350"/>
              <a:ext cx="622853" cy="543339"/>
            </a:xfrm>
            <a:prstGeom prst="hexago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isometricTopUp"/>
              <a:lightRig rig="threePt" dir="t"/>
            </a:scene3d>
            <a:sp3d extrusionH="1143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8107CA88-8216-45DF-BB74-E75D275CF1F3}"/>
              </a:ext>
            </a:extLst>
          </p:cNvPr>
          <p:cNvGrpSpPr/>
          <p:nvPr/>
        </p:nvGrpSpPr>
        <p:grpSpPr>
          <a:xfrm>
            <a:off x="-176283" y="690112"/>
            <a:ext cx="6058952" cy="3934364"/>
            <a:chOff x="651854" y="500329"/>
            <a:chExt cx="6058952" cy="3934364"/>
          </a:xfrm>
        </p:grpSpPr>
        <p:sp>
          <p:nvSpPr>
            <p:cNvPr id="44" name="Esagono 43">
              <a:extLst>
                <a:ext uri="{FF2B5EF4-FFF2-40B4-BE49-F238E27FC236}">
                  <a16:creationId xmlns:a16="http://schemas.microsoft.com/office/drawing/2014/main" id="{0FEFFEE7-51E5-4A06-B97E-C99B9FD3437C}"/>
                </a:ext>
              </a:extLst>
            </p:cNvPr>
            <p:cNvSpPr/>
            <p:nvPr/>
          </p:nvSpPr>
          <p:spPr>
            <a:xfrm>
              <a:off x="2277374" y="500329"/>
              <a:ext cx="4433432" cy="3934364"/>
            </a:xfrm>
            <a:prstGeom prst="hexagon">
              <a:avLst/>
            </a:prstGeom>
            <a:solidFill>
              <a:srgbClr val="94B625">
                <a:alpha val="40000"/>
              </a:srgbClr>
            </a:solidFill>
            <a:ln>
              <a:noFill/>
            </a:ln>
            <a:scene3d>
              <a:camera prst="isometricTopUp"/>
              <a:lightRig rig="threePt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52" name="Gruppo 51">
              <a:extLst>
                <a:ext uri="{FF2B5EF4-FFF2-40B4-BE49-F238E27FC236}">
                  <a16:creationId xmlns:a16="http://schemas.microsoft.com/office/drawing/2014/main" id="{545B9762-4092-4E50-9C3A-D559640FB767}"/>
                </a:ext>
              </a:extLst>
            </p:cNvPr>
            <p:cNvGrpSpPr/>
            <p:nvPr/>
          </p:nvGrpSpPr>
          <p:grpSpPr>
            <a:xfrm>
              <a:off x="651854" y="1795328"/>
              <a:ext cx="2574426" cy="1054299"/>
              <a:chOff x="651854" y="1484775"/>
              <a:chExt cx="2574426" cy="1054299"/>
            </a:xfrm>
          </p:grpSpPr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AF1B5518-3708-4ECF-BC30-5AF2FF153285}"/>
                  </a:ext>
                </a:extLst>
              </p:cNvPr>
              <p:cNvSpPr txBox="1"/>
              <p:nvPr/>
            </p:nvSpPr>
            <p:spPr>
              <a:xfrm rot="19632604">
                <a:off x="651854" y="1708077"/>
                <a:ext cx="179426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2400" b="1" dirty="0">
                    <a:solidFill>
                      <a:srgbClr val="333300"/>
                    </a:solidFill>
                    <a:latin typeface="Ink Free" panose="03080402000500000000" pitchFamily="66" charset="0"/>
                  </a:rPr>
                  <a:t>Trovare </a:t>
                </a:r>
              </a:p>
              <a:p>
                <a:pPr algn="ctr"/>
                <a:r>
                  <a:rPr lang="it-IT" sz="2400" b="1" dirty="0">
                    <a:solidFill>
                      <a:srgbClr val="333300"/>
                    </a:solidFill>
                    <a:latin typeface="Ink Free" panose="03080402000500000000" pitchFamily="66" charset="0"/>
                  </a:rPr>
                  <a:t>una sintesi</a:t>
                </a:r>
              </a:p>
            </p:txBody>
          </p:sp>
          <p:sp>
            <p:nvSpPr>
              <p:cNvPr id="51" name="Figura a mano libera: forma 50">
                <a:extLst>
                  <a:ext uri="{FF2B5EF4-FFF2-40B4-BE49-F238E27FC236}">
                    <a16:creationId xmlns:a16="http://schemas.microsoft.com/office/drawing/2014/main" id="{7B7BD53A-7BB8-43F0-A670-1AC271B4BAC9}"/>
                  </a:ext>
                </a:extLst>
              </p:cNvPr>
              <p:cNvSpPr/>
              <p:nvPr/>
            </p:nvSpPr>
            <p:spPr>
              <a:xfrm>
                <a:off x="2171322" y="1484775"/>
                <a:ext cx="1054958" cy="199894"/>
              </a:xfrm>
              <a:custGeom>
                <a:avLst/>
                <a:gdLst>
                  <a:gd name="connsiteX0" fmla="*/ 0 w 1811548"/>
                  <a:gd name="connsiteY0" fmla="*/ 186662 h 514466"/>
                  <a:gd name="connsiteX1" fmla="*/ 1155940 w 1811548"/>
                  <a:gd name="connsiteY1" fmla="*/ 14134 h 514466"/>
                  <a:gd name="connsiteX2" fmla="*/ 1811548 w 1811548"/>
                  <a:gd name="connsiteY2" fmla="*/ 514466 h 514466"/>
                  <a:gd name="connsiteX0" fmla="*/ 0 w 1811548"/>
                  <a:gd name="connsiteY0" fmla="*/ 436758 h 764562"/>
                  <a:gd name="connsiteX1" fmla="*/ 707366 w 1811548"/>
                  <a:gd name="connsiteY1" fmla="*/ 5437 h 764562"/>
                  <a:gd name="connsiteX2" fmla="*/ 1811548 w 1811548"/>
                  <a:gd name="connsiteY2" fmla="*/ 764562 h 764562"/>
                  <a:gd name="connsiteX0" fmla="*/ 0 w 1811548"/>
                  <a:gd name="connsiteY0" fmla="*/ 431529 h 759333"/>
                  <a:gd name="connsiteX1" fmla="*/ 707366 w 1811548"/>
                  <a:gd name="connsiteY1" fmla="*/ 208 h 759333"/>
                  <a:gd name="connsiteX2" fmla="*/ 1811548 w 1811548"/>
                  <a:gd name="connsiteY2" fmla="*/ 759333 h 759333"/>
                  <a:gd name="connsiteX0" fmla="*/ 0 w 1483744"/>
                  <a:gd name="connsiteY0" fmla="*/ 434958 h 434958"/>
                  <a:gd name="connsiteX1" fmla="*/ 707366 w 1483744"/>
                  <a:gd name="connsiteY1" fmla="*/ 3637 h 434958"/>
                  <a:gd name="connsiteX2" fmla="*/ 1483744 w 1483744"/>
                  <a:gd name="connsiteY2" fmla="*/ 227924 h 434958"/>
                  <a:gd name="connsiteX0" fmla="*/ 0 w 1483744"/>
                  <a:gd name="connsiteY0" fmla="*/ 443119 h 443119"/>
                  <a:gd name="connsiteX1" fmla="*/ 707366 w 1483744"/>
                  <a:gd name="connsiteY1" fmla="*/ 11798 h 443119"/>
                  <a:gd name="connsiteX2" fmla="*/ 1483744 w 1483744"/>
                  <a:gd name="connsiteY2" fmla="*/ 236085 h 443119"/>
                  <a:gd name="connsiteX0" fmla="*/ 0 w 1483744"/>
                  <a:gd name="connsiteY0" fmla="*/ 443119 h 443119"/>
                  <a:gd name="connsiteX1" fmla="*/ 707366 w 1483744"/>
                  <a:gd name="connsiteY1" fmla="*/ 11798 h 443119"/>
                  <a:gd name="connsiteX2" fmla="*/ 1483744 w 1483744"/>
                  <a:gd name="connsiteY2" fmla="*/ 236085 h 443119"/>
                  <a:gd name="connsiteX0" fmla="*/ 0 w 1518250"/>
                  <a:gd name="connsiteY0" fmla="*/ 351300 h 351300"/>
                  <a:gd name="connsiteX1" fmla="*/ 741872 w 1518250"/>
                  <a:gd name="connsiteY1" fmla="*/ 6243 h 351300"/>
                  <a:gd name="connsiteX2" fmla="*/ 1518250 w 1518250"/>
                  <a:gd name="connsiteY2" fmla="*/ 230530 h 351300"/>
                  <a:gd name="connsiteX0" fmla="*/ 0 w 1518250"/>
                  <a:gd name="connsiteY0" fmla="*/ 351300 h 351300"/>
                  <a:gd name="connsiteX1" fmla="*/ 741872 w 1518250"/>
                  <a:gd name="connsiteY1" fmla="*/ 6243 h 351300"/>
                  <a:gd name="connsiteX2" fmla="*/ 1518250 w 1518250"/>
                  <a:gd name="connsiteY2" fmla="*/ 230530 h 351300"/>
                  <a:gd name="connsiteX0" fmla="*/ 0 w 1518250"/>
                  <a:gd name="connsiteY0" fmla="*/ 351300 h 351300"/>
                  <a:gd name="connsiteX1" fmla="*/ 586597 w 1518250"/>
                  <a:gd name="connsiteY1" fmla="*/ 6243 h 351300"/>
                  <a:gd name="connsiteX2" fmla="*/ 1518250 w 1518250"/>
                  <a:gd name="connsiteY2" fmla="*/ 230530 h 351300"/>
                  <a:gd name="connsiteX0" fmla="*/ 0 w 1190447"/>
                  <a:gd name="connsiteY0" fmla="*/ 376841 h 376841"/>
                  <a:gd name="connsiteX1" fmla="*/ 586597 w 1190447"/>
                  <a:gd name="connsiteY1" fmla="*/ 31784 h 376841"/>
                  <a:gd name="connsiteX2" fmla="*/ 1190447 w 1190447"/>
                  <a:gd name="connsiteY2" fmla="*/ 169807 h 376841"/>
                  <a:gd name="connsiteX0" fmla="*/ 0 w 1190447"/>
                  <a:gd name="connsiteY0" fmla="*/ 363666 h 363666"/>
                  <a:gd name="connsiteX1" fmla="*/ 586597 w 1190447"/>
                  <a:gd name="connsiteY1" fmla="*/ 18609 h 363666"/>
                  <a:gd name="connsiteX2" fmla="*/ 1190447 w 1190447"/>
                  <a:gd name="connsiteY2" fmla="*/ 156632 h 363666"/>
                  <a:gd name="connsiteX0" fmla="*/ 0 w 1190447"/>
                  <a:gd name="connsiteY0" fmla="*/ 339584 h 339584"/>
                  <a:gd name="connsiteX1" fmla="*/ 500333 w 1190447"/>
                  <a:gd name="connsiteY1" fmla="*/ 29033 h 339584"/>
                  <a:gd name="connsiteX2" fmla="*/ 1190447 w 1190447"/>
                  <a:gd name="connsiteY2" fmla="*/ 132550 h 339584"/>
                  <a:gd name="connsiteX0" fmla="*/ 0 w 1190447"/>
                  <a:gd name="connsiteY0" fmla="*/ 339584 h 339584"/>
                  <a:gd name="connsiteX1" fmla="*/ 500333 w 1190447"/>
                  <a:gd name="connsiteY1" fmla="*/ 29033 h 339584"/>
                  <a:gd name="connsiteX2" fmla="*/ 1190447 w 1190447"/>
                  <a:gd name="connsiteY2" fmla="*/ 132550 h 339584"/>
                  <a:gd name="connsiteX0" fmla="*/ 0 w 1190447"/>
                  <a:gd name="connsiteY0" fmla="*/ 339584 h 339584"/>
                  <a:gd name="connsiteX1" fmla="*/ 500333 w 1190447"/>
                  <a:gd name="connsiteY1" fmla="*/ 29033 h 339584"/>
                  <a:gd name="connsiteX2" fmla="*/ 1190447 w 1190447"/>
                  <a:gd name="connsiteY2" fmla="*/ 132550 h 339584"/>
                  <a:gd name="connsiteX0" fmla="*/ 0 w 1190447"/>
                  <a:gd name="connsiteY0" fmla="*/ 326779 h 326779"/>
                  <a:gd name="connsiteX1" fmla="*/ 500333 w 1190447"/>
                  <a:gd name="connsiteY1" fmla="*/ 16228 h 326779"/>
                  <a:gd name="connsiteX2" fmla="*/ 1190447 w 1190447"/>
                  <a:gd name="connsiteY2" fmla="*/ 119745 h 326779"/>
                  <a:gd name="connsiteX0" fmla="*/ 0 w 1190447"/>
                  <a:gd name="connsiteY0" fmla="*/ 326779 h 326779"/>
                  <a:gd name="connsiteX1" fmla="*/ 500333 w 1190447"/>
                  <a:gd name="connsiteY1" fmla="*/ 16228 h 326779"/>
                  <a:gd name="connsiteX2" fmla="*/ 1190447 w 1190447"/>
                  <a:gd name="connsiteY2" fmla="*/ 119745 h 326779"/>
                  <a:gd name="connsiteX0" fmla="*/ 0 w 1190447"/>
                  <a:gd name="connsiteY0" fmla="*/ 326779 h 326779"/>
                  <a:gd name="connsiteX1" fmla="*/ 500333 w 1190447"/>
                  <a:gd name="connsiteY1" fmla="*/ 16228 h 326779"/>
                  <a:gd name="connsiteX2" fmla="*/ 1190447 w 1190447"/>
                  <a:gd name="connsiteY2" fmla="*/ 119745 h 326779"/>
                  <a:gd name="connsiteX0" fmla="*/ 0 w 1190447"/>
                  <a:gd name="connsiteY0" fmla="*/ 326779 h 326779"/>
                  <a:gd name="connsiteX1" fmla="*/ 500333 w 1190447"/>
                  <a:gd name="connsiteY1" fmla="*/ 16228 h 326779"/>
                  <a:gd name="connsiteX2" fmla="*/ 1190447 w 1190447"/>
                  <a:gd name="connsiteY2" fmla="*/ 119745 h 326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447" h="326779">
                    <a:moveTo>
                      <a:pt x="0" y="326779"/>
                    </a:moveTo>
                    <a:cubicBezTo>
                      <a:pt x="202721" y="161439"/>
                      <a:pt x="284672" y="50734"/>
                      <a:pt x="500333" y="16228"/>
                    </a:cubicBezTo>
                    <a:cubicBezTo>
                      <a:pt x="715994" y="-18278"/>
                      <a:pt x="842515" y="-3901"/>
                      <a:pt x="1190447" y="119745"/>
                    </a:cubicBezTo>
                  </a:path>
                </a:pathLst>
              </a:custGeom>
              <a:noFill/>
              <a:ln w="44450" cap="rnd">
                <a:solidFill>
                  <a:schemeClr val="accent6">
                    <a:lumMod val="75000"/>
                  </a:schemeClr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F34300CA-49D5-4C13-914E-3D9CACD997B0}"/>
              </a:ext>
            </a:extLst>
          </p:cNvPr>
          <p:cNvSpPr txBox="1"/>
          <p:nvPr/>
        </p:nvSpPr>
        <p:spPr>
          <a:xfrm>
            <a:off x="5892515" y="1617387"/>
            <a:ext cx="25371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Più discipline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Implicazioni sociali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Implicazioni culturali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Temi locali e globali</a:t>
            </a: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0055B3F7-A35D-4351-BAB2-7B290106E5FE}"/>
              </a:ext>
            </a:extLst>
          </p:cNvPr>
          <p:cNvSpPr txBox="1"/>
          <p:nvPr/>
        </p:nvSpPr>
        <p:spPr>
          <a:xfrm>
            <a:off x="5612537" y="4676635"/>
            <a:ext cx="31103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333300"/>
                </a:solidFill>
                <a:cs typeface="Calibri" panose="020F0502020204030204" pitchFamily="34" charset="0"/>
              </a:rPr>
              <a:t>Approcci</a:t>
            </a:r>
            <a:r>
              <a:rPr lang="it-IT" sz="2000" b="1" dirty="0">
                <a:solidFill>
                  <a:srgbClr val="333300"/>
                </a:solidFill>
              </a:rPr>
              <a:t> ibridi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</a:rPr>
              <a:t>-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</a:rPr>
              <a:t>Metodi transdisciplinari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</a:rPr>
              <a:t>-</a:t>
            </a:r>
          </a:p>
          <a:p>
            <a:pPr algn="ctr"/>
            <a:r>
              <a:rPr lang="it-IT" sz="2000" b="1" dirty="0">
                <a:solidFill>
                  <a:srgbClr val="333300"/>
                </a:solidFill>
              </a:rPr>
              <a:t>Processi collaborativi</a:t>
            </a:r>
          </a:p>
        </p:txBody>
      </p:sp>
      <p:sp>
        <p:nvSpPr>
          <p:cNvPr id="60" name="Figura a mano libera: forma 59">
            <a:extLst>
              <a:ext uri="{FF2B5EF4-FFF2-40B4-BE49-F238E27FC236}">
                <a16:creationId xmlns:a16="http://schemas.microsoft.com/office/drawing/2014/main" id="{08223140-09EA-44ED-A416-948E27ED6C7A}"/>
              </a:ext>
            </a:extLst>
          </p:cNvPr>
          <p:cNvSpPr/>
          <p:nvPr/>
        </p:nvSpPr>
        <p:spPr>
          <a:xfrm rot="5643291">
            <a:off x="6835204" y="4300921"/>
            <a:ext cx="755320" cy="45719"/>
          </a:xfrm>
          <a:custGeom>
            <a:avLst/>
            <a:gdLst>
              <a:gd name="connsiteX0" fmla="*/ 0 w 1811548"/>
              <a:gd name="connsiteY0" fmla="*/ 186662 h 514466"/>
              <a:gd name="connsiteX1" fmla="*/ 1155940 w 1811548"/>
              <a:gd name="connsiteY1" fmla="*/ 14134 h 514466"/>
              <a:gd name="connsiteX2" fmla="*/ 1811548 w 1811548"/>
              <a:gd name="connsiteY2" fmla="*/ 514466 h 514466"/>
              <a:gd name="connsiteX0" fmla="*/ 0 w 1811548"/>
              <a:gd name="connsiteY0" fmla="*/ 436758 h 764562"/>
              <a:gd name="connsiteX1" fmla="*/ 707366 w 1811548"/>
              <a:gd name="connsiteY1" fmla="*/ 5437 h 764562"/>
              <a:gd name="connsiteX2" fmla="*/ 1811548 w 1811548"/>
              <a:gd name="connsiteY2" fmla="*/ 764562 h 764562"/>
              <a:gd name="connsiteX0" fmla="*/ 0 w 1811548"/>
              <a:gd name="connsiteY0" fmla="*/ 431529 h 759333"/>
              <a:gd name="connsiteX1" fmla="*/ 707366 w 1811548"/>
              <a:gd name="connsiteY1" fmla="*/ 208 h 759333"/>
              <a:gd name="connsiteX2" fmla="*/ 1811548 w 1811548"/>
              <a:gd name="connsiteY2" fmla="*/ 759333 h 759333"/>
              <a:gd name="connsiteX0" fmla="*/ 0 w 1483744"/>
              <a:gd name="connsiteY0" fmla="*/ 434958 h 434958"/>
              <a:gd name="connsiteX1" fmla="*/ 707366 w 1483744"/>
              <a:gd name="connsiteY1" fmla="*/ 3637 h 434958"/>
              <a:gd name="connsiteX2" fmla="*/ 1483744 w 1483744"/>
              <a:gd name="connsiteY2" fmla="*/ 227924 h 434958"/>
              <a:gd name="connsiteX0" fmla="*/ 0 w 1483744"/>
              <a:gd name="connsiteY0" fmla="*/ 443119 h 443119"/>
              <a:gd name="connsiteX1" fmla="*/ 707366 w 1483744"/>
              <a:gd name="connsiteY1" fmla="*/ 11798 h 443119"/>
              <a:gd name="connsiteX2" fmla="*/ 1483744 w 1483744"/>
              <a:gd name="connsiteY2" fmla="*/ 236085 h 443119"/>
              <a:gd name="connsiteX0" fmla="*/ 0 w 1483744"/>
              <a:gd name="connsiteY0" fmla="*/ 443119 h 443119"/>
              <a:gd name="connsiteX1" fmla="*/ 707366 w 1483744"/>
              <a:gd name="connsiteY1" fmla="*/ 11798 h 443119"/>
              <a:gd name="connsiteX2" fmla="*/ 1483744 w 1483744"/>
              <a:gd name="connsiteY2" fmla="*/ 236085 h 443119"/>
              <a:gd name="connsiteX0" fmla="*/ 0 w 1518250"/>
              <a:gd name="connsiteY0" fmla="*/ 351300 h 351300"/>
              <a:gd name="connsiteX1" fmla="*/ 741872 w 1518250"/>
              <a:gd name="connsiteY1" fmla="*/ 6243 h 351300"/>
              <a:gd name="connsiteX2" fmla="*/ 1518250 w 1518250"/>
              <a:gd name="connsiteY2" fmla="*/ 230530 h 351300"/>
              <a:gd name="connsiteX0" fmla="*/ 0 w 1518250"/>
              <a:gd name="connsiteY0" fmla="*/ 351300 h 351300"/>
              <a:gd name="connsiteX1" fmla="*/ 741872 w 1518250"/>
              <a:gd name="connsiteY1" fmla="*/ 6243 h 351300"/>
              <a:gd name="connsiteX2" fmla="*/ 1518250 w 1518250"/>
              <a:gd name="connsiteY2" fmla="*/ 230530 h 351300"/>
              <a:gd name="connsiteX0" fmla="*/ 0 w 1518250"/>
              <a:gd name="connsiteY0" fmla="*/ 351300 h 351300"/>
              <a:gd name="connsiteX1" fmla="*/ 586597 w 1518250"/>
              <a:gd name="connsiteY1" fmla="*/ 6243 h 351300"/>
              <a:gd name="connsiteX2" fmla="*/ 1518250 w 1518250"/>
              <a:gd name="connsiteY2" fmla="*/ 230530 h 351300"/>
              <a:gd name="connsiteX0" fmla="*/ 0 w 1190447"/>
              <a:gd name="connsiteY0" fmla="*/ 376841 h 376841"/>
              <a:gd name="connsiteX1" fmla="*/ 586597 w 1190447"/>
              <a:gd name="connsiteY1" fmla="*/ 31784 h 376841"/>
              <a:gd name="connsiteX2" fmla="*/ 1190447 w 1190447"/>
              <a:gd name="connsiteY2" fmla="*/ 169807 h 376841"/>
              <a:gd name="connsiteX0" fmla="*/ 0 w 1190447"/>
              <a:gd name="connsiteY0" fmla="*/ 363666 h 363666"/>
              <a:gd name="connsiteX1" fmla="*/ 586597 w 1190447"/>
              <a:gd name="connsiteY1" fmla="*/ 18609 h 363666"/>
              <a:gd name="connsiteX2" fmla="*/ 1190447 w 1190447"/>
              <a:gd name="connsiteY2" fmla="*/ 156632 h 363666"/>
              <a:gd name="connsiteX0" fmla="*/ 0 w 1190447"/>
              <a:gd name="connsiteY0" fmla="*/ 339584 h 339584"/>
              <a:gd name="connsiteX1" fmla="*/ 500333 w 1190447"/>
              <a:gd name="connsiteY1" fmla="*/ 29033 h 339584"/>
              <a:gd name="connsiteX2" fmla="*/ 1190447 w 1190447"/>
              <a:gd name="connsiteY2" fmla="*/ 132550 h 339584"/>
              <a:gd name="connsiteX0" fmla="*/ 0 w 1190447"/>
              <a:gd name="connsiteY0" fmla="*/ 339584 h 339584"/>
              <a:gd name="connsiteX1" fmla="*/ 500333 w 1190447"/>
              <a:gd name="connsiteY1" fmla="*/ 29033 h 339584"/>
              <a:gd name="connsiteX2" fmla="*/ 1190447 w 1190447"/>
              <a:gd name="connsiteY2" fmla="*/ 132550 h 339584"/>
              <a:gd name="connsiteX0" fmla="*/ 0 w 1190447"/>
              <a:gd name="connsiteY0" fmla="*/ 339584 h 339584"/>
              <a:gd name="connsiteX1" fmla="*/ 500333 w 1190447"/>
              <a:gd name="connsiteY1" fmla="*/ 29033 h 339584"/>
              <a:gd name="connsiteX2" fmla="*/ 1190447 w 1190447"/>
              <a:gd name="connsiteY2" fmla="*/ 132550 h 339584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447" h="326779">
                <a:moveTo>
                  <a:pt x="0" y="326779"/>
                </a:moveTo>
                <a:cubicBezTo>
                  <a:pt x="202721" y="161439"/>
                  <a:pt x="284672" y="50734"/>
                  <a:pt x="500333" y="16228"/>
                </a:cubicBezTo>
                <a:cubicBezTo>
                  <a:pt x="715994" y="-18278"/>
                  <a:pt x="842515" y="-3901"/>
                  <a:pt x="1190447" y="119745"/>
                </a:cubicBezTo>
              </a:path>
            </a:pathLst>
          </a:custGeom>
          <a:noFill/>
          <a:ln w="44450" cap="rnd">
            <a:solidFill>
              <a:schemeClr val="accent6">
                <a:lumMod val="75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Title 1">
            <a:extLst>
              <a:ext uri="{FF2B5EF4-FFF2-40B4-BE49-F238E27FC236}">
                <a16:creationId xmlns:a16="http://schemas.microsoft.com/office/drawing/2014/main" id="{20BEDA28-74CF-4A62-8689-459BAF2D9AC5}"/>
              </a:ext>
            </a:extLst>
          </p:cNvPr>
          <p:cNvSpPr txBox="1">
            <a:spLocks/>
          </p:cNvSpPr>
          <p:nvPr/>
        </p:nvSpPr>
        <p:spPr>
          <a:xfrm>
            <a:off x="-1" y="603610"/>
            <a:ext cx="5820230" cy="1012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Problemi complessi</a:t>
            </a:r>
          </a:p>
        </p:txBody>
      </p:sp>
    </p:spTree>
    <p:extLst>
      <p:ext uri="{BB962C8B-B14F-4D97-AF65-F5344CB8AC3E}">
        <p14:creationId xmlns:p14="http://schemas.microsoft.com/office/powerpoint/2010/main" val="4294384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8C7E489D-BD2F-4F72-B946-2594F46CFBC3}"/>
              </a:ext>
            </a:extLst>
          </p:cNvPr>
          <p:cNvGrpSpPr/>
          <p:nvPr/>
        </p:nvGrpSpPr>
        <p:grpSpPr>
          <a:xfrm>
            <a:off x="1508089" y="1850082"/>
            <a:ext cx="4471548" cy="3537402"/>
            <a:chOff x="1508089" y="1850082"/>
            <a:chExt cx="4471548" cy="3537402"/>
          </a:xfrm>
        </p:grpSpPr>
        <p:grpSp>
          <p:nvGrpSpPr>
            <p:cNvPr id="42" name="Gruppo 41">
              <a:extLst>
                <a:ext uri="{FF2B5EF4-FFF2-40B4-BE49-F238E27FC236}">
                  <a16:creationId xmlns:a16="http://schemas.microsoft.com/office/drawing/2014/main" id="{19F70254-857B-475C-9A92-25B05FDFB689}"/>
                </a:ext>
              </a:extLst>
            </p:cNvPr>
            <p:cNvGrpSpPr/>
            <p:nvPr/>
          </p:nvGrpSpPr>
          <p:grpSpPr>
            <a:xfrm>
              <a:off x="1508089" y="1850082"/>
              <a:ext cx="4471548" cy="3537402"/>
              <a:chOff x="2496788" y="2618232"/>
              <a:chExt cx="4471548" cy="3537402"/>
            </a:xfrm>
          </p:grpSpPr>
          <p:sp>
            <p:nvSpPr>
              <p:cNvPr id="4" name="Esagono 3">
                <a:extLst>
                  <a:ext uri="{FF2B5EF4-FFF2-40B4-BE49-F238E27FC236}">
                    <a16:creationId xmlns:a16="http://schemas.microsoft.com/office/drawing/2014/main" id="{9C645353-B392-4BDF-BC97-8FBAB6B0A710}"/>
                  </a:ext>
                </a:extLst>
              </p:cNvPr>
              <p:cNvSpPr/>
              <p:nvPr/>
            </p:nvSpPr>
            <p:spPr>
              <a:xfrm>
                <a:off x="3843130" y="3087757"/>
                <a:ext cx="622853" cy="543339"/>
              </a:xfrm>
              <a:prstGeom prst="hexagon">
                <a:avLst/>
              </a:prstGeom>
              <a:solidFill>
                <a:srgbClr val="FFCC6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" name="Esagono 4">
                <a:extLst>
                  <a:ext uri="{FF2B5EF4-FFF2-40B4-BE49-F238E27FC236}">
                    <a16:creationId xmlns:a16="http://schemas.microsoft.com/office/drawing/2014/main" id="{232A893E-06A9-42F7-B26A-F536D3216B17}"/>
                  </a:ext>
                </a:extLst>
              </p:cNvPr>
              <p:cNvSpPr/>
              <p:nvPr/>
            </p:nvSpPr>
            <p:spPr>
              <a:xfrm>
                <a:off x="4260573" y="3359426"/>
                <a:ext cx="622853" cy="543339"/>
              </a:xfrm>
              <a:prstGeom prst="hexagon">
                <a:avLst/>
              </a:prstGeom>
              <a:solidFill>
                <a:srgbClr val="FF99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" name="Esagono 5">
                <a:extLst>
                  <a:ext uri="{FF2B5EF4-FFF2-40B4-BE49-F238E27FC236}">
                    <a16:creationId xmlns:a16="http://schemas.microsoft.com/office/drawing/2014/main" id="{5F5886D5-26BC-4425-A4CE-2D1E6156123D}"/>
                  </a:ext>
                </a:extLst>
              </p:cNvPr>
              <p:cNvSpPr/>
              <p:nvPr/>
            </p:nvSpPr>
            <p:spPr>
              <a:xfrm>
                <a:off x="3637720" y="3465444"/>
                <a:ext cx="622853" cy="543339"/>
              </a:xfrm>
              <a:prstGeom prst="hexagon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" name="Esagono 6">
                <a:extLst>
                  <a:ext uri="{FF2B5EF4-FFF2-40B4-BE49-F238E27FC236}">
                    <a16:creationId xmlns:a16="http://schemas.microsoft.com/office/drawing/2014/main" id="{159791B5-4F0D-42A4-B8E3-5C3A5C7E28E7}"/>
                  </a:ext>
                </a:extLst>
              </p:cNvPr>
              <p:cNvSpPr/>
              <p:nvPr/>
            </p:nvSpPr>
            <p:spPr>
              <a:xfrm>
                <a:off x="4051852" y="3737113"/>
                <a:ext cx="622853" cy="543339"/>
              </a:xfrm>
              <a:prstGeom prst="hexagon">
                <a:avLst/>
              </a:prstGeom>
              <a:solidFill>
                <a:srgbClr val="8080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" name="Esagono 7">
                <a:extLst>
                  <a:ext uri="{FF2B5EF4-FFF2-40B4-BE49-F238E27FC236}">
                    <a16:creationId xmlns:a16="http://schemas.microsoft.com/office/drawing/2014/main" id="{E532B16D-A40F-49A6-8E2F-9EA393FF617A}"/>
                  </a:ext>
                </a:extLst>
              </p:cNvPr>
              <p:cNvSpPr/>
              <p:nvPr/>
            </p:nvSpPr>
            <p:spPr>
              <a:xfrm>
                <a:off x="4674705" y="3680792"/>
                <a:ext cx="622853" cy="543339"/>
              </a:xfrm>
              <a:prstGeom prst="hexagon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9" name="Esagono 8">
                <a:extLst>
                  <a:ext uri="{FF2B5EF4-FFF2-40B4-BE49-F238E27FC236}">
                    <a16:creationId xmlns:a16="http://schemas.microsoft.com/office/drawing/2014/main" id="{EA1C85C0-F736-4531-955D-5E02C6CCBBCA}"/>
                  </a:ext>
                </a:extLst>
              </p:cNvPr>
              <p:cNvSpPr/>
              <p:nvPr/>
            </p:nvSpPr>
            <p:spPr>
              <a:xfrm>
                <a:off x="3447220" y="3843130"/>
                <a:ext cx="622853" cy="543339"/>
              </a:xfrm>
              <a:prstGeom prst="hexagon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0" name="Esagono 9">
                <a:extLst>
                  <a:ext uri="{FF2B5EF4-FFF2-40B4-BE49-F238E27FC236}">
                    <a16:creationId xmlns:a16="http://schemas.microsoft.com/office/drawing/2014/main" id="{DC45B5D8-87D1-467D-8A13-097C324FA3EB}"/>
                  </a:ext>
                </a:extLst>
              </p:cNvPr>
              <p:cNvSpPr/>
              <p:nvPr/>
            </p:nvSpPr>
            <p:spPr>
              <a:xfrm>
                <a:off x="4453561" y="3998842"/>
                <a:ext cx="622853" cy="543339"/>
              </a:xfrm>
              <a:prstGeom prst="hexagon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" name="Esagono 10">
                <a:extLst>
                  <a:ext uri="{FF2B5EF4-FFF2-40B4-BE49-F238E27FC236}">
                    <a16:creationId xmlns:a16="http://schemas.microsoft.com/office/drawing/2014/main" id="{51C493C7-2C06-4FDD-B524-C4E140037939}"/>
                  </a:ext>
                </a:extLst>
              </p:cNvPr>
              <p:cNvSpPr/>
              <p:nvPr/>
            </p:nvSpPr>
            <p:spPr>
              <a:xfrm>
                <a:off x="3876259" y="4075041"/>
                <a:ext cx="622853" cy="543339"/>
              </a:xfrm>
              <a:prstGeom prst="hexagon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2" name="Esagono 11">
                <a:extLst>
                  <a:ext uri="{FF2B5EF4-FFF2-40B4-BE49-F238E27FC236}">
                    <a16:creationId xmlns:a16="http://schemas.microsoft.com/office/drawing/2014/main" id="{763C3C06-753E-4DA2-B47B-1867D417255E}"/>
                  </a:ext>
                </a:extLst>
              </p:cNvPr>
              <p:cNvSpPr/>
              <p:nvPr/>
            </p:nvSpPr>
            <p:spPr>
              <a:xfrm>
                <a:off x="4275482" y="4326832"/>
                <a:ext cx="622853" cy="543339"/>
              </a:xfrm>
              <a:prstGeom prst="hexagon">
                <a:avLst/>
              </a:prstGeom>
              <a:solidFill>
                <a:srgbClr val="9966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3" name="Esagono 12">
                <a:extLst>
                  <a:ext uri="{FF2B5EF4-FFF2-40B4-BE49-F238E27FC236}">
                    <a16:creationId xmlns:a16="http://schemas.microsoft.com/office/drawing/2014/main" id="{1E68E3E8-A887-4D03-95BC-0BB2C75823FF}"/>
                  </a:ext>
                </a:extLst>
              </p:cNvPr>
              <p:cNvSpPr/>
              <p:nvPr/>
            </p:nvSpPr>
            <p:spPr>
              <a:xfrm>
                <a:off x="5113682" y="3959082"/>
                <a:ext cx="622853" cy="543339"/>
              </a:xfrm>
              <a:prstGeom prst="hexagon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4" name="Esagono 13">
                <a:extLst>
                  <a:ext uri="{FF2B5EF4-FFF2-40B4-BE49-F238E27FC236}">
                    <a16:creationId xmlns:a16="http://schemas.microsoft.com/office/drawing/2014/main" id="{8EA10B42-9376-40AF-B485-1FD4DEDD092D}"/>
                  </a:ext>
                </a:extLst>
              </p:cNvPr>
              <p:cNvSpPr/>
              <p:nvPr/>
            </p:nvSpPr>
            <p:spPr>
              <a:xfrm>
                <a:off x="3304762" y="4220817"/>
                <a:ext cx="622853" cy="543339"/>
              </a:xfrm>
              <a:prstGeom prst="hexagon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5" name="Esagono 14">
                <a:extLst>
                  <a:ext uri="{FF2B5EF4-FFF2-40B4-BE49-F238E27FC236}">
                    <a16:creationId xmlns:a16="http://schemas.microsoft.com/office/drawing/2014/main" id="{44D31C16-F9FF-4D4F-8B93-DA9659C8EF64}"/>
                  </a:ext>
                </a:extLst>
              </p:cNvPr>
              <p:cNvSpPr/>
              <p:nvPr/>
            </p:nvSpPr>
            <p:spPr>
              <a:xfrm>
                <a:off x="2803248" y="3944178"/>
                <a:ext cx="622853" cy="543339"/>
              </a:xfrm>
              <a:prstGeom prst="hexagon">
                <a:avLst/>
              </a:prstGeom>
              <a:solidFill>
                <a:srgbClr val="66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6" name="Esagono 15">
                <a:extLst>
                  <a:ext uri="{FF2B5EF4-FFF2-40B4-BE49-F238E27FC236}">
                    <a16:creationId xmlns:a16="http://schemas.microsoft.com/office/drawing/2014/main" id="{F19112B6-154A-4F24-9C7C-774652C1D505}"/>
                  </a:ext>
                </a:extLst>
              </p:cNvPr>
              <p:cNvSpPr/>
              <p:nvPr/>
            </p:nvSpPr>
            <p:spPr>
              <a:xfrm>
                <a:off x="3133305" y="3147394"/>
                <a:ext cx="622853" cy="543339"/>
              </a:xfrm>
              <a:prstGeom prst="hexagon">
                <a:avLst/>
              </a:prstGeom>
              <a:solidFill>
                <a:srgbClr val="99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" name="Esagono 16">
                <a:extLst>
                  <a:ext uri="{FF2B5EF4-FFF2-40B4-BE49-F238E27FC236}">
                    <a16:creationId xmlns:a16="http://schemas.microsoft.com/office/drawing/2014/main" id="{B6BD3814-BE2E-49B0-BCCD-B6617E5562FF}"/>
                  </a:ext>
                </a:extLst>
              </p:cNvPr>
              <p:cNvSpPr/>
              <p:nvPr/>
            </p:nvSpPr>
            <p:spPr>
              <a:xfrm>
                <a:off x="2510452" y="3274116"/>
                <a:ext cx="622853" cy="543339"/>
              </a:xfrm>
              <a:prstGeom prst="hexagon">
                <a:avLst/>
              </a:prstGeom>
              <a:solidFill>
                <a:srgbClr val="9900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" name="Esagono 17">
                <a:extLst>
                  <a:ext uri="{FF2B5EF4-FFF2-40B4-BE49-F238E27FC236}">
                    <a16:creationId xmlns:a16="http://schemas.microsoft.com/office/drawing/2014/main" id="{F43AC88F-24FE-4B28-A3F8-C9C809DF2ADC}"/>
                  </a:ext>
                </a:extLst>
              </p:cNvPr>
              <p:cNvSpPr/>
              <p:nvPr/>
            </p:nvSpPr>
            <p:spPr>
              <a:xfrm>
                <a:off x="4870171" y="3237253"/>
                <a:ext cx="622853" cy="543339"/>
              </a:xfrm>
              <a:prstGeom prst="hexagon">
                <a:avLst/>
              </a:prstGeom>
              <a:solidFill>
                <a:srgbClr val="FFCC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9" name="Esagono 18">
                <a:extLst>
                  <a:ext uri="{FF2B5EF4-FFF2-40B4-BE49-F238E27FC236}">
                    <a16:creationId xmlns:a16="http://schemas.microsoft.com/office/drawing/2014/main" id="{E9F6D065-41B7-48D6-8BB4-1A3F29F9059A}"/>
                  </a:ext>
                </a:extLst>
              </p:cNvPr>
              <p:cNvSpPr/>
              <p:nvPr/>
            </p:nvSpPr>
            <p:spPr>
              <a:xfrm>
                <a:off x="5337313" y="3455503"/>
                <a:ext cx="622853" cy="543339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0" name="Esagono 19">
                <a:extLst>
                  <a:ext uri="{FF2B5EF4-FFF2-40B4-BE49-F238E27FC236}">
                    <a16:creationId xmlns:a16="http://schemas.microsoft.com/office/drawing/2014/main" id="{826EA97C-8AD2-4457-83D1-00D84ED81C37}"/>
                  </a:ext>
                </a:extLst>
              </p:cNvPr>
              <p:cNvSpPr/>
              <p:nvPr/>
            </p:nvSpPr>
            <p:spPr>
              <a:xfrm>
                <a:off x="3706880" y="4472606"/>
                <a:ext cx="622853" cy="543339"/>
              </a:xfrm>
              <a:prstGeom prst="hexagon">
                <a:avLst/>
              </a:prstGeom>
              <a:solidFill>
                <a:srgbClr val="66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1" name="Esagono 20">
                <a:extLst>
                  <a:ext uri="{FF2B5EF4-FFF2-40B4-BE49-F238E27FC236}">
                    <a16:creationId xmlns:a16="http://schemas.microsoft.com/office/drawing/2014/main" id="{24A9F33D-C580-43B8-AFDC-D3A3F45F1F60}"/>
                  </a:ext>
                </a:extLst>
              </p:cNvPr>
              <p:cNvSpPr/>
              <p:nvPr/>
            </p:nvSpPr>
            <p:spPr>
              <a:xfrm>
                <a:off x="4892538" y="4292040"/>
                <a:ext cx="622853" cy="543339"/>
              </a:xfrm>
              <a:prstGeom prst="hexagon">
                <a:avLst/>
              </a:prstGeom>
              <a:solidFill>
                <a:srgbClr val="9966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2" name="Esagono 21">
                <a:extLst>
                  <a:ext uri="{FF2B5EF4-FFF2-40B4-BE49-F238E27FC236}">
                    <a16:creationId xmlns:a16="http://schemas.microsoft.com/office/drawing/2014/main" id="{1B1AA594-CEE2-481B-B54A-C387F0A7F625}"/>
                  </a:ext>
                </a:extLst>
              </p:cNvPr>
              <p:cNvSpPr/>
              <p:nvPr/>
            </p:nvSpPr>
            <p:spPr>
              <a:xfrm>
                <a:off x="4686303" y="4681336"/>
                <a:ext cx="622853" cy="543339"/>
              </a:xfrm>
              <a:prstGeom prst="hexagon">
                <a:avLst/>
              </a:prstGeom>
              <a:solidFill>
                <a:srgbClr val="CC99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3" name="Esagono 22">
                <a:extLst>
                  <a:ext uri="{FF2B5EF4-FFF2-40B4-BE49-F238E27FC236}">
                    <a16:creationId xmlns:a16="http://schemas.microsoft.com/office/drawing/2014/main" id="{D4E303A0-036E-4656-805E-9CA944737E08}"/>
                  </a:ext>
                </a:extLst>
              </p:cNvPr>
              <p:cNvSpPr/>
              <p:nvPr/>
            </p:nvSpPr>
            <p:spPr>
              <a:xfrm>
                <a:off x="3125442" y="4588561"/>
                <a:ext cx="622853" cy="543339"/>
              </a:xfrm>
              <a:prstGeom prst="hexagon">
                <a:avLst/>
              </a:prstGeom>
              <a:solidFill>
                <a:srgbClr val="CC66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4" name="Esagono 23">
                <a:extLst>
                  <a:ext uri="{FF2B5EF4-FFF2-40B4-BE49-F238E27FC236}">
                    <a16:creationId xmlns:a16="http://schemas.microsoft.com/office/drawing/2014/main" id="{DA33477D-E4BF-49E1-9910-CB14DA4D8248}"/>
                  </a:ext>
                </a:extLst>
              </p:cNvPr>
              <p:cNvSpPr/>
              <p:nvPr/>
            </p:nvSpPr>
            <p:spPr>
              <a:xfrm>
                <a:off x="2496788" y="4701830"/>
                <a:ext cx="622853" cy="543339"/>
              </a:xfrm>
              <a:prstGeom prst="hexagon">
                <a:avLst/>
              </a:prstGeom>
              <a:solidFill>
                <a:srgbClr val="682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5" name="Esagono 24">
                <a:extLst>
                  <a:ext uri="{FF2B5EF4-FFF2-40B4-BE49-F238E27FC236}">
                    <a16:creationId xmlns:a16="http://schemas.microsoft.com/office/drawing/2014/main" id="{E8BFC4B8-C000-4BE2-8DCA-55B23DC853A6}"/>
                  </a:ext>
                </a:extLst>
              </p:cNvPr>
              <p:cNvSpPr/>
              <p:nvPr/>
            </p:nvSpPr>
            <p:spPr>
              <a:xfrm>
                <a:off x="2931005" y="4999174"/>
                <a:ext cx="622853" cy="543339"/>
              </a:xfrm>
              <a:prstGeom prst="hexagon">
                <a:avLst/>
              </a:prstGeom>
              <a:solidFill>
                <a:srgbClr val="66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6" name="Esagono 25">
                <a:extLst>
                  <a:ext uri="{FF2B5EF4-FFF2-40B4-BE49-F238E27FC236}">
                    <a16:creationId xmlns:a16="http://schemas.microsoft.com/office/drawing/2014/main" id="{F1ADE44C-B264-404C-B311-FA698EF815AE}"/>
                  </a:ext>
                </a:extLst>
              </p:cNvPr>
              <p:cNvSpPr/>
              <p:nvPr/>
            </p:nvSpPr>
            <p:spPr>
              <a:xfrm>
                <a:off x="3901100" y="5241233"/>
                <a:ext cx="622853" cy="543339"/>
              </a:xfrm>
              <a:prstGeom prst="hexagon">
                <a:avLst/>
              </a:prstGeom>
              <a:solidFill>
                <a:srgbClr val="8080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7" name="Esagono 26">
                <a:extLst>
                  <a:ext uri="{FF2B5EF4-FFF2-40B4-BE49-F238E27FC236}">
                    <a16:creationId xmlns:a16="http://schemas.microsoft.com/office/drawing/2014/main" id="{601BDF51-221D-4270-A7AB-38FFC4D8A8AB}"/>
                  </a:ext>
                </a:extLst>
              </p:cNvPr>
              <p:cNvSpPr/>
              <p:nvPr/>
            </p:nvSpPr>
            <p:spPr>
              <a:xfrm>
                <a:off x="4095537" y="4813860"/>
                <a:ext cx="622853" cy="543339"/>
              </a:xfrm>
              <a:prstGeom prst="hexagon">
                <a:avLst/>
              </a:prstGeom>
              <a:solidFill>
                <a:srgbClr val="3366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8" name="Esagono 27">
                <a:extLst>
                  <a:ext uri="{FF2B5EF4-FFF2-40B4-BE49-F238E27FC236}">
                    <a16:creationId xmlns:a16="http://schemas.microsoft.com/office/drawing/2014/main" id="{BA063C71-E749-4CD6-999F-25D803AFC95C}"/>
                  </a:ext>
                </a:extLst>
              </p:cNvPr>
              <p:cNvSpPr/>
              <p:nvPr/>
            </p:nvSpPr>
            <p:spPr>
              <a:xfrm>
                <a:off x="5332343" y="4598501"/>
                <a:ext cx="622853" cy="543339"/>
              </a:xfrm>
              <a:prstGeom prst="hexagon">
                <a:avLst/>
              </a:prstGeom>
              <a:solidFill>
                <a:srgbClr val="94B625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9" name="Esagono 28">
                <a:extLst>
                  <a:ext uri="{FF2B5EF4-FFF2-40B4-BE49-F238E27FC236}">
                    <a16:creationId xmlns:a16="http://schemas.microsoft.com/office/drawing/2014/main" id="{924143D3-0CD4-4E9B-BDF6-9863E52C161B}"/>
                  </a:ext>
                </a:extLst>
              </p:cNvPr>
              <p:cNvSpPr/>
              <p:nvPr/>
            </p:nvSpPr>
            <p:spPr>
              <a:xfrm>
                <a:off x="5574191" y="4190983"/>
                <a:ext cx="622853" cy="543339"/>
              </a:xfrm>
              <a:prstGeom prst="hexagon">
                <a:avLst/>
              </a:prstGeom>
              <a:solidFill>
                <a:srgbClr val="CC99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0" name="Esagono 29">
                <a:extLst>
                  <a:ext uri="{FF2B5EF4-FFF2-40B4-BE49-F238E27FC236}">
                    <a16:creationId xmlns:a16="http://schemas.microsoft.com/office/drawing/2014/main" id="{F219FACB-EB17-445C-824B-DC3681617DAE}"/>
                  </a:ext>
                </a:extLst>
              </p:cNvPr>
              <p:cNvSpPr/>
              <p:nvPr/>
            </p:nvSpPr>
            <p:spPr>
              <a:xfrm>
                <a:off x="5978383" y="4487517"/>
                <a:ext cx="622853" cy="543339"/>
              </a:xfrm>
              <a:prstGeom prst="hexagon">
                <a:avLst/>
              </a:prstGeom>
              <a:solidFill>
                <a:srgbClr val="33996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1" name="Esagono 30">
                <a:extLst>
                  <a:ext uri="{FF2B5EF4-FFF2-40B4-BE49-F238E27FC236}">
                    <a16:creationId xmlns:a16="http://schemas.microsoft.com/office/drawing/2014/main" id="{B12606BE-1A57-4788-942A-E505B1E82181}"/>
                  </a:ext>
                </a:extLst>
              </p:cNvPr>
              <p:cNvSpPr/>
              <p:nvPr/>
            </p:nvSpPr>
            <p:spPr>
              <a:xfrm>
                <a:off x="4507910" y="5072277"/>
                <a:ext cx="622853" cy="543339"/>
              </a:xfrm>
              <a:prstGeom prst="hexagon">
                <a:avLst/>
              </a:prstGeom>
              <a:solidFill>
                <a:srgbClr val="00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2" name="Esagono 31">
                <a:extLst>
                  <a:ext uri="{FF2B5EF4-FFF2-40B4-BE49-F238E27FC236}">
                    <a16:creationId xmlns:a16="http://schemas.microsoft.com/office/drawing/2014/main" id="{16F5CDB5-4249-46FD-9E93-29B96D784879}"/>
                  </a:ext>
                </a:extLst>
              </p:cNvPr>
              <p:cNvSpPr/>
              <p:nvPr/>
            </p:nvSpPr>
            <p:spPr>
              <a:xfrm>
                <a:off x="5885617" y="4943058"/>
                <a:ext cx="622853" cy="543339"/>
              </a:xfrm>
              <a:prstGeom prst="hexagon">
                <a:avLst/>
              </a:prstGeom>
              <a:solidFill>
                <a:srgbClr val="33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3" name="Esagono 32">
                <a:extLst>
                  <a:ext uri="{FF2B5EF4-FFF2-40B4-BE49-F238E27FC236}">
                    <a16:creationId xmlns:a16="http://schemas.microsoft.com/office/drawing/2014/main" id="{FF048308-5105-46B7-BA4A-69B0D87D4740}"/>
                  </a:ext>
                </a:extLst>
              </p:cNvPr>
              <p:cNvSpPr/>
              <p:nvPr/>
            </p:nvSpPr>
            <p:spPr>
              <a:xfrm>
                <a:off x="5153434" y="4973499"/>
                <a:ext cx="622853" cy="543339"/>
              </a:xfrm>
              <a:prstGeom prst="hexagon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4" name="Esagono 33">
                <a:extLst>
                  <a:ext uri="{FF2B5EF4-FFF2-40B4-BE49-F238E27FC236}">
                    <a16:creationId xmlns:a16="http://schemas.microsoft.com/office/drawing/2014/main" id="{F6C6664A-79AF-436E-BFED-DAB0157BDEA3}"/>
                  </a:ext>
                </a:extLst>
              </p:cNvPr>
              <p:cNvSpPr/>
              <p:nvPr/>
            </p:nvSpPr>
            <p:spPr>
              <a:xfrm>
                <a:off x="4344420" y="5532780"/>
                <a:ext cx="622853" cy="543339"/>
              </a:xfrm>
              <a:prstGeom prst="hexagon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5" name="Esagono 34">
                <a:extLst>
                  <a:ext uri="{FF2B5EF4-FFF2-40B4-BE49-F238E27FC236}">
                    <a16:creationId xmlns:a16="http://schemas.microsoft.com/office/drawing/2014/main" id="{890BDF55-5E54-46C6-9D97-A404484542D1}"/>
                  </a:ext>
                </a:extLst>
              </p:cNvPr>
              <p:cNvSpPr/>
              <p:nvPr/>
            </p:nvSpPr>
            <p:spPr>
              <a:xfrm>
                <a:off x="3740425" y="5612295"/>
                <a:ext cx="622853" cy="543339"/>
              </a:xfrm>
              <a:prstGeom prst="hexagon">
                <a:avLst/>
              </a:prstGeom>
              <a:solidFill>
                <a:srgbClr val="33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6" name="Esagono 35">
                <a:extLst>
                  <a:ext uri="{FF2B5EF4-FFF2-40B4-BE49-F238E27FC236}">
                    <a16:creationId xmlns:a16="http://schemas.microsoft.com/office/drawing/2014/main" id="{839B41A3-6212-4A0F-8201-CAB59A41298E}"/>
                  </a:ext>
                </a:extLst>
              </p:cNvPr>
              <p:cNvSpPr/>
              <p:nvPr/>
            </p:nvSpPr>
            <p:spPr>
              <a:xfrm>
                <a:off x="6345483" y="5270843"/>
                <a:ext cx="622853" cy="543339"/>
              </a:xfrm>
              <a:prstGeom prst="hexagon">
                <a:avLst/>
              </a:prstGeom>
              <a:solidFill>
                <a:srgbClr val="00666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7" name="Esagono 36">
                <a:extLst>
                  <a:ext uri="{FF2B5EF4-FFF2-40B4-BE49-F238E27FC236}">
                    <a16:creationId xmlns:a16="http://schemas.microsoft.com/office/drawing/2014/main" id="{7554FF42-C39F-4609-9395-7B85D97BEDE9}"/>
                  </a:ext>
                </a:extLst>
              </p:cNvPr>
              <p:cNvSpPr/>
              <p:nvPr/>
            </p:nvSpPr>
            <p:spPr>
              <a:xfrm>
                <a:off x="5181597" y="2841352"/>
                <a:ext cx="622853" cy="543339"/>
              </a:xfrm>
              <a:prstGeom prst="hexagon">
                <a:avLst/>
              </a:prstGeom>
              <a:solidFill>
                <a:srgbClr val="FFFF6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8" name="Esagono 37">
                <a:extLst>
                  <a:ext uri="{FF2B5EF4-FFF2-40B4-BE49-F238E27FC236}">
                    <a16:creationId xmlns:a16="http://schemas.microsoft.com/office/drawing/2014/main" id="{E7DCFA83-DA12-48D4-A2CC-75807FA05168}"/>
                  </a:ext>
                </a:extLst>
              </p:cNvPr>
              <p:cNvSpPr/>
              <p:nvPr/>
            </p:nvSpPr>
            <p:spPr>
              <a:xfrm>
                <a:off x="6162250" y="4049359"/>
                <a:ext cx="622853" cy="543339"/>
              </a:xfrm>
              <a:prstGeom prst="hexagon">
                <a:avLst/>
              </a:prstGeom>
              <a:solidFill>
                <a:schemeClr val="accent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9" name="Esagono 38">
                <a:extLst>
                  <a:ext uri="{FF2B5EF4-FFF2-40B4-BE49-F238E27FC236}">
                    <a16:creationId xmlns:a16="http://schemas.microsoft.com/office/drawing/2014/main" id="{B45E14C0-822B-4AE0-A9CD-BF9955D310F7}"/>
                  </a:ext>
                </a:extLst>
              </p:cNvPr>
              <p:cNvSpPr/>
              <p:nvPr/>
            </p:nvSpPr>
            <p:spPr>
              <a:xfrm>
                <a:off x="5559140" y="5330702"/>
                <a:ext cx="622853" cy="543339"/>
              </a:xfrm>
              <a:prstGeom prst="hexagon">
                <a:avLst/>
              </a:prstGeom>
              <a:solidFill>
                <a:srgbClr val="94B625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0" name="Esagono 39">
                <a:extLst>
                  <a:ext uri="{FF2B5EF4-FFF2-40B4-BE49-F238E27FC236}">
                    <a16:creationId xmlns:a16="http://schemas.microsoft.com/office/drawing/2014/main" id="{EB147BEB-B483-4D4E-9F0F-4DCDDD31793E}"/>
                  </a:ext>
                </a:extLst>
              </p:cNvPr>
              <p:cNvSpPr/>
              <p:nvPr/>
            </p:nvSpPr>
            <p:spPr>
              <a:xfrm>
                <a:off x="4065107" y="2618232"/>
                <a:ext cx="622853" cy="543339"/>
              </a:xfrm>
              <a:prstGeom prst="hexagon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1" name="Esagono 40">
                <a:extLst>
                  <a:ext uri="{FF2B5EF4-FFF2-40B4-BE49-F238E27FC236}">
                    <a16:creationId xmlns:a16="http://schemas.microsoft.com/office/drawing/2014/main" id="{AE8E8B68-3648-4F53-B654-2756DFD58E58}"/>
                  </a:ext>
                </a:extLst>
              </p:cNvPr>
              <p:cNvSpPr/>
              <p:nvPr/>
            </p:nvSpPr>
            <p:spPr>
              <a:xfrm>
                <a:off x="4467639" y="2882350"/>
                <a:ext cx="622853" cy="543339"/>
              </a:xfrm>
              <a:prstGeom prst="hexago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113" name="Immagine 112">
              <a:extLst>
                <a:ext uri="{FF2B5EF4-FFF2-40B4-BE49-F238E27FC236}">
                  <a16:creationId xmlns:a16="http://schemas.microsoft.com/office/drawing/2014/main" id="{35233E6E-2B49-4849-9DD6-4EBCAC6FC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5709" y="3994809"/>
              <a:ext cx="364328" cy="364328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15" name="Immagine 114">
              <a:extLst>
                <a:ext uri="{FF2B5EF4-FFF2-40B4-BE49-F238E27FC236}">
                  <a16:creationId xmlns:a16="http://schemas.microsoft.com/office/drawing/2014/main" id="{E8E6C1CC-48EA-4C7E-A3AB-E30F444F3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9409" y="2791703"/>
              <a:ext cx="350504" cy="350504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17" name="Immagine 116">
              <a:extLst>
                <a:ext uri="{FF2B5EF4-FFF2-40B4-BE49-F238E27FC236}">
                  <a16:creationId xmlns:a16="http://schemas.microsoft.com/office/drawing/2014/main" id="{4FCCFBE8-8044-4471-9C0B-E7549AEA4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9174" y="2568786"/>
              <a:ext cx="346189" cy="346189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19" name="Immagine 118">
              <a:extLst>
                <a:ext uri="{FF2B5EF4-FFF2-40B4-BE49-F238E27FC236}">
                  <a16:creationId xmlns:a16="http://schemas.microsoft.com/office/drawing/2014/main" id="{F59EE6B7-28E5-4DA5-B21A-FCDF186B2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4854" y="3873100"/>
              <a:ext cx="409105" cy="409105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21" name="Immagine 120">
              <a:extLst>
                <a:ext uri="{FF2B5EF4-FFF2-40B4-BE49-F238E27FC236}">
                  <a16:creationId xmlns:a16="http://schemas.microsoft.com/office/drawing/2014/main" id="{F6996CF0-037D-4B86-B8F6-DCBC2DEC3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7306" y="2930253"/>
              <a:ext cx="479611" cy="479611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23" name="Immagine 122">
              <a:extLst>
                <a:ext uri="{FF2B5EF4-FFF2-40B4-BE49-F238E27FC236}">
                  <a16:creationId xmlns:a16="http://schemas.microsoft.com/office/drawing/2014/main" id="{FFAE9857-1CF3-4669-9D88-73F9859EB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0217" y="2607016"/>
              <a:ext cx="350504" cy="350504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27" name="Immagine 126">
              <a:extLst>
                <a:ext uri="{FF2B5EF4-FFF2-40B4-BE49-F238E27FC236}">
                  <a16:creationId xmlns:a16="http://schemas.microsoft.com/office/drawing/2014/main" id="{FBD76711-3A26-4E06-BBC0-DC6BBC2AF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1315" y="3374680"/>
              <a:ext cx="350505" cy="350505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29" name="Immagine 128">
              <a:extLst>
                <a:ext uri="{FF2B5EF4-FFF2-40B4-BE49-F238E27FC236}">
                  <a16:creationId xmlns:a16="http://schemas.microsoft.com/office/drawing/2014/main" id="{D6315CFF-1F00-4574-840E-33925AA09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6679" y="4627694"/>
              <a:ext cx="380477" cy="380477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31" name="Immagine 130">
              <a:extLst>
                <a:ext uri="{FF2B5EF4-FFF2-40B4-BE49-F238E27FC236}">
                  <a16:creationId xmlns:a16="http://schemas.microsoft.com/office/drawing/2014/main" id="{75648583-080C-4888-AC1B-C05B8B185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2516" y="3372520"/>
              <a:ext cx="378455" cy="378455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33" name="Immagine 132">
              <a:extLst>
                <a:ext uri="{FF2B5EF4-FFF2-40B4-BE49-F238E27FC236}">
                  <a16:creationId xmlns:a16="http://schemas.microsoft.com/office/drawing/2014/main" id="{4B88D083-3C7A-4F65-AD25-B80D31CD6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2079" y="3820588"/>
              <a:ext cx="364328" cy="364328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35" name="Immagine 134">
              <a:extLst>
                <a:ext uri="{FF2B5EF4-FFF2-40B4-BE49-F238E27FC236}">
                  <a16:creationId xmlns:a16="http://schemas.microsoft.com/office/drawing/2014/main" id="{ED7357A5-0BEB-417B-A158-63FD2472C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2009" y="3469869"/>
              <a:ext cx="432040" cy="432040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37" name="Immagine 136">
              <a:extLst>
                <a:ext uri="{FF2B5EF4-FFF2-40B4-BE49-F238E27FC236}">
                  <a16:creationId xmlns:a16="http://schemas.microsoft.com/office/drawing/2014/main" id="{90C2DF22-962D-43E8-9BCE-370C33935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573" y="4864823"/>
              <a:ext cx="378455" cy="378455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39" name="Immagine 138">
              <a:extLst>
                <a:ext uri="{FF2B5EF4-FFF2-40B4-BE49-F238E27FC236}">
                  <a16:creationId xmlns:a16="http://schemas.microsoft.com/office/drawing/2014/main" id="{B47D8F31-0E50-4ADF-89C4-4EF083199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7183" y="3934246"/>
              <a:ext cx="350504" cy="350504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41" name="Immagine 140">
              <a:extLst>
                <a:ext uri="{FF2B5EF4-FFF2-40B4-BE49-F238E27FC236}">
                  <a16:creationId xmlns:a16="http://schemas.microsoft.com/office/drawing/2014/main" id="{B2C19B99-C8CA-4117-A01E-4354F6701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9734" y="3098179"/>
              <a:ext cx="254287" cy="254287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43" name="Immagine 142">
              <a:extLst>
                <a:ext uri="{FF2B5EF4-FFF2-40B4-BE49-F238E27FC236}">
                  <a16:creationId xmlns:a16="http://schemas.microsoft.com/office/drawing/2014/main" id="{9A0F8FB4-71E6-4D0D-8C4B-F4B9EB511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8892" y="3829557"/>
              <a:ext cx="292344" cy="292344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45" name="Immagine 144">
              <a:extLst>
                <a:ext uri="{FF2B5EF4-FFF2-40B4-BE49-F238E27FC236}">
                  <a16:creationId xmlns:a16="http://schemas.microsoft.com/office/drawing/2014/main" id="{C3BA372F-FE33-4AF5-AB8D-497F29593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0249" y="4584858"/>
              <a:ext cx="325822" cy="325822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47" name="Immagine 146">
              <a:extLst>
                <a:ext uri="{FF2B5EF4-FFF2-40B4-BE49-F238E27FC236}">
                  <a16:creationId xmlns:a16="http://schemas.microsoft.com/office/drawing/2014/main" id="{0F8A968B-D7D1-44C0-92FE-27A2682E3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059" y="2206061"/>
              <a:ext cx="350504" cy="350504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</p:grpSp>
      <p:sp>
        <p:nvSpPr>
          <p:cNvPr id="157" name="CasellaDiTesto 156">
            <a:extLst>
              <a:ext uri="{FF2B5EF4-FFF2-40B4-BE49-F238E27FC236}">
                <a16:creationId xmlns:a16="http://schemas.microsoft.com/office/drawing/2014/main" id="{20C7ECBD-5247-4698-8751-B8ED4852DA6F}"/>
              </a:ext>
            </a:extLst>
          </p:cNvPr>
          <p:cNvSpPr txBox="1"/>
          <p:nvPr/>
        </p:nvSpPr>
        <p:spPr>
          <a:xfrm>
            <a:off x="5180660" y="3767293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AGRICOLTURA</a:t>
            </a:r>
          </a:p>
        </p:txBody>
      </p:sp>
      <p:sp>
        <p:nvSpPr>
          <p:cNvPr id="159" name="CasellaDiTesto 158">
            <a:extLst>
              <a:ext uri="{FF2B5EF4-FFF2-40B4-BE49-F238E27FC236}">
                <a16:creationId xmlns:a16="http://schemas.microsoft.com/office/drawing/2014/main" id="{51BA24B9-20CB-430E-B689-490D417660E5}"/>
              </a:ext>
            </a:extLst>
          </p:cNvPr>
          <p:cNvSpPr txBox="1"/>
          <p:nvPr/>
        </p:nvSpPr>
        <p:spPr>
          <a:xfrm>
            <a:off x="4601718" y="2230674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BIOLOGIA</a:t>
            </a:r>
          </a:p>
        </p:txBody>
      </p:sp>
      <p:sp>
        <p:nvSpPr>
          <p:cNvPr id="160" name="CasellaDiTesto 159">
            <a:extLst>
              <a:ext uri="{FF2B5EF4-FFF2-40B4-BE49-F238E27FC236}">
                <a16:creationId xmlns:a16="http://schemas.microsoft.com/office/drawing/2014/main" id="{7BBE9362-9210-4A00-AC04-31C3691CB0F1}"/>
              </a:ext>
            </a:extLst>
          </p:cNvPr>
          <p:cNvSpPr txBox="1"/>
          <p:nvPr/>
        </p:nvSpPr>
        <p:spPr>
          <a:xfrm>
            <a:off x="4805870" y="2814662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ECOLOGIA</a:t>
            </a:r>
          </a:p>
        </p:txBody>
      </p:sp>
      <p:sp>
        <p:nvSpPr>
          <p:cNvPr id="161" name="CasellaDiTesto 160">
            <a:extLst>
              <a:ext uri="{FF2B5EF4-FFF2-40B4-BE49-F238E27FC236}">
                <a16:creationId xmlns:a16="http://schemas.microsoft.com/office/drawing/2014/main" id="{39F9E085-C44B-44AC-866D-9AB9B62C456E}"/>
              </a:ext>
            </a:extLst>
          </p:cNvPr>
          <p:cNvSpPr txBox="1"/>
          <p:nvPr/>
        </p:nvSpPr>
        <p:spPr>
          <a:xfrm>
            <a:off x="1674972" y="1975201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SCIENZE SOCIALI</a:t>
            </a:r>
          </a:p>
        </p:txBody>
      </p:sp>
      <p:sp>
        <p:nvSpPr>
          <p:cNvPr id="162" name="CasellaDiTesto 161">
            <a:extLst>
              <a:ext uri="{FF2B5EF4-FFF2-40B4-BE49-F238E27FC236}">
                <a16:creationId xmlns:a16="http://schemas.microsoft.com/office/drawing/2014/main" id="{381FA0FD-C3C8-4FDA-A5A9-7595D3E79310}"/>
              </a:ext>
            </a:extLst>
          </p:cNvPr>
          <p:cNvSpPr txBox="1"/>
          <p:nvPr/>
        </p:nvSpPr>
        <p:spPr>
          <a:xfrm>
            <a:off x="1780727" y="2664308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ARTE</a:t>
            </a:r>
          </a:p>
        </p:txBody>
      </p:sp>
      <p:sp>
        <p:nvSpPr>
          <p:cNvPr id="163" name="CasellaDiTesto 162">
            <a:extLst>
              <a:ext uri="{FF2B5EF4-FFF2-40B4-BE49-F238E27FC236}">
                <a16:creationId xmlns:a16="http://schemas.microsoft.com/office/drawing/2014/main" id="{7262B6FF-AA42-497F-8A2A-439D5BD7DC8C}"/>
              </a:ext>
            </a:extLst>
          </p:cNvPr>
          <p:cNvSpPr txBox="1"/>
          <p:nvPr/>
        </p:nvSpPr>
        <p:spPr>
          <a:xfrm>
            <a:off x="3287564" y="5079479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PRODUZIONE</a:t>
            </a:r>
          </a:p>
        </p:txBody>
      </p:sp>
      <p:sp>
        <p:nvSpPr>
          <p:cNvPr id="165" name="CasellaDiTesto 164">
            <a:extLst>
              <a:ext uri="{FF2B5EF4-FFF2-40B4-BE49-F238E27FC236}">
                <a16:creationId xmlns:a16="http://schemas.microsoft.com/office/drawing/2014/main" id="{006FEEEA-C9A9-45C1-B498-2FD5EA4E5C11}"/>
              </a:ext>
            </a:extLst>
          </p:cNvPr>
          <p:cNvSpPr txBox="1"/>
          <p:nvPr/>
        </p:nvSpPr>
        <p:spPr>
          <a:xfrm>
            <a:off x="2125975" y="4269957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POLITICA</a:t>
            </a:r>
          </a:p>
        </p:txBody>
      </p:sp>
      <p:sp>
        <p:nvSpPr>
          <p:cNvPr id="166" name="CasellaDiTesto 165">
            <a:extLst>
              <a:ext uri="{FF2B5EF4-FFF2-40B4-BE49-F238E27FC236}">
                <a16:creationId xmlns:a16="http://schemas.microsoft.com/office/drawing/2014/main" id="{FDA66014-1E8F-40DC-BCAD-85494A023FC0}"/>
              </a:ext>
            </a:extLst>
          </p:cNvPr>
          <p:cNvSpPr txBox="1"/>
          <p:nvPr/>
        </p:nvSpPr>
        <p:spPr>
          <a:xfrm>
            <a:off x="983492" y="2954633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CULTURA</a:t>
            </a:r>
          </a:p>
        </p:txBody>
      </p:sp>
      <p:sp>
        <p:nvSpPr>
          <p:cNvPr id="167" name="CasellaDiTesto 166">
            <a:extLst>
              <a:ext uri="{FF2B5EF4-FFF2-40B4-BE49-F238E27FC236}">
                <a16:creationId xmlns:a16="http://schemas.microsoft.com/office/drawing/2014/main" id="{DDF0EE64-2EB9-4A52-BB02-40F504477538}"/>
              </a:ext>
            </a:extLst>
          </p:cNvPr>
          <p:cNvSpPr txBox="1"/>
          <p:nvPr/>
        </p:nvSpPr>
        <p:spPr>
          <a:xfrm>
            <a:off x="4317698" y="2164849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CHIMICA</a:t>
            </a:r>
          </a:p>
        </p:txBody>
      </p:sp>
      <p:pic>
        <p:nvPicPr>
          <p:cNvPr id="171" name="Immagine 170">
            <a:extLst>
              <a:ext uri="{FF2B5EF4-FFF2-40B4-BE49-F238E27FC236}">
                <a16:creationId xmlns:a16="http://schemas.microsoft.com/office/drawing/2014/main" id="{E089D3E9-28F9-4B48-BC03-8E4E0B41290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589" y="2468060"/>
            <a:ext cx="2053087" cy="2053087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:a16="http://schemas.microsoft.com/office/drawing/2014/main" id="{3E217510-BA07-4FCE-9F37-767AC241FDA0}"/>
              </a:ext>
            </a:extLst>
          </p:cNvPr>
          <p:cNvSpPr txBox="1">
            <a:spLocks/>
          </p:cNvSpPr>
          <p:nvPr/>
        </p:nvSpPr>
        <p:spPr>
          <a:xfrm>
            <a:off x="-1" y="603610"/>
            <a:ext cx="5820230" cy="1012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Fertilità del suolo</a:t>
            </a:r>
          </a:p>
        </p:txBody>
      </p:sp>
      <p:sp>
        <p:nvSpPr>
          <p:cNvPr id="70" name="CasellaDiTesto 69">
            <a:extLst>
              <a:ext uri="{FF2B5EF4-FFF2-40B4-BE49-F238E27FC236}">
                <a16:creationId xmlns:a16="http://schemas.microsoft.com/office/drawing/2014/main" id="{07923BB7-D4B4-4A56-9F83-0375DAACBC1B}"/>
              </a:ext>
            </a:extLst>
          </p:cNvPr>
          <p:cNvSpPr txBox="1"/>
          <p:nvPr/>
        </p:nvSpPr>
        <p:spPr>
          <a:xfrm>
            <a:off x="4442780" y="2833181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FISICA</a:t>
            </a:r>
          </a:p>
        </p:txBody>
      </p:sp>
    </p:spTree>
    <p:extLst>
      <p:ext uri="{BB962C8B-B14F-4D97-AF65-F5344CB8AC3E}">
        <p14:creationId xmlns:p14="http://schemas.microsoft.com/office/powerpoint/2010/main" val="677592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Esagono 70">
            <a:extLst>
              <a:ext uri="{FF2B5EF4-FFF2-40B4-BE49-F238E27FC236}">
                <a16:creationId xmlns:a16="http://schemas.microsoft.com/office/drawing/2014/main" id="{34812A23-B053-472E-BB4A-CC26DC065EB3}"/>
              </a:ext>
            </a:extLst>
          </p:cNvPr>
          <p:cNvSpPr/>
          <p:nvPr/>
        </p:nvSpPr>
        <p:spPr>
          <a:xfrm>
            <a:off x="1343184" y="3104948"/>
            <a:ext cx="4549331" cy="3727175"/>
          </a:xfrm>
          <a:prstGeom prst="hexagon">
            <a:avLst/>
          </a:prstGeom>
          <a:solidFill>
            <a:srgbClr val="CCCC00">
              <a:alpha val="40000"/>
            </a:srgbClr>
          </a:solidFill>
          <a:ln>
            <a:noFill/>
          </a:ln>
          <a:scene3d>
            <a:camera prst="isometricTopUp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8C7E489D-BD2F-4F72-B946-2594F46CFBC3}"/>
              </a:ext>
            </a:extLst>
          </p:cNvPr>
          <p:cNvGrpSpPr/>
          <p:nvPr/>
        </p:nvGrpSpPr>
        <p:grpSpPr>
          <a:xfrm>
            <a:off x="1508089" y="1850082"/>
            <a:ext cx="4471548" cy="3537402"/>
            <a:chOff x="1508089" y="1850082"/>
            <a:chExt cx="4471548" cy="3537402"/>
          </a:xfrm>
        </p:grpSpPr>
        <p:grpSp>
          <p:nvGrpSpPr>
            <p:cNvPr id="42" name="Gruppo 41">
              <a:extLst>
                <a:ext uri="{FF2B5EF4-FFF2-40B4-BE49-F238E27FC236}">
                  <a16:creationId xmlns:a16="http://schemas.microsoft.com/office/drawing/2014/main" id="{19F70254-857B-475C-9A92-25B05FDFB689}"/>
                </a:ext>
              </a:extLst>
            </p:cNvPr>
            <p:cNvGrpSpPr/>
            <p:nvPr/>
          </p:nvGrpSpPr>
          <p:grpSpPr>
            <a:xfrm>
              <a:off x="1508089" y="1850082"/>
              <a:ext cx="4471548" cy="3537402"/>
              <a:chOff x="2496788" y="2618232"/>
              <a:chExt cx="4471548" cy="3537402"/>
            </a:xfrm>
          </p:grpSpPr>
          <p:sp>
            <p:nvSpPr>
              <p:cNvPr id="4" name="Esagono 3">
                <a:extLst>
                  <a:ext uri="{FF2B5EF4-FFF2-40B4-BE49-F238E27FC236}">
                    <a16:creationId xmlns:a16="http://schemas.microsoft.com/office/drawing/2014/main" id="{9C645353-B392-4BDF-BC97-8FBAB6B0A710}"/>
                  </a:ext>
                </a:extLst>
              </p:cNvPr>
              <p:cNvSpPr/>
              <p:nvPr/>
            </p:nvSpPr>
            <p:spPr>
              <a:xfrm>
                <a:off x="3843130" y="3087757"/>
                <a:ext cx="622853" cy="543339"/>
              </a:xfrm>
              <a:prstGeom prst="hexagon">
                <a:avLst/>
              </a:prstGeom>
              <a:solidFill>
                <a:srgbClr val="FFCC6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" name="Esagono 4">
                <a:extLst>
                  <a:ext uri="{FF2B5EF4-FFF2-40B4-BE49-F238E27FC236}">
                    <a16:creationId xmlns:a16="http://schemas.microsoft.com/office/drawing/2014/main" id="{232A893E-06A9-42F7-B26A-F536D3216B17}"/>
                  </a:ext>
                </a:extLst>
              </p:cNvPr>
              <p:cNvSpPr/>
              <p:nvPr/>
            </p:nvSpPr>
            <p:spPr>
              <a:xfrm>
                <a:off x="4260573" y="3359426"/>
                <a:ext cx="622853" cy="543339"/>
              </a:xfrm>
              <a:prstGeom prst="hexagon">
                <a:avLst/>
              </a:prstGeom>
              <a:solidFill>
                <a:srgbClr val="FF99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" name="Esagono 5">
                <a:extLst>
                  <a:ext uri="{FF2B5EF4-FFF2-40B4-BE49-F238E27FC236}">
                    <a16:creationId xmlns:a16="http://schemas.microsoft.com/office/drawing/2014/main" id="{5F5886D5-26BC-4425-A4CE-2D1E6156123D}"/>
                  </a:ext>
                </a:extLst>
              </p:cNvPr>
              <p:cNvSpPr/>
              <p:nvPr/>
            </p:nvSpPr>
            <p:spPr>
              <a:xfrm>
                <a:off x="3637720" y="3465444"/>
                <a:ext cx="622853" cy="543339"/>
              </a:xfrm>
              <a:prstGeom prst="hexagon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" name="Esagono 6">
                <a:extLst>
                  <a:ext uri="{FF2B5EF4-FFF2-40B4-BE49-F238E27FC236}">
                    <a16:creationId xmlns:a16="http://schemas.microsoft.com/office/drawing/2014/main" id="{159791B5-4F0D-42A4-B8E3-5C3A5C7E28E7}"/>
                  </a:ext>
                </a:extLst>
              </p:cNvPr>
              <p:cNvSpPr/>
              <p:nvPr/>
            </p:nvSpPr>
            <p:spPr>
              <a:xfrm>
                <a:off x="4051852" y="3737113"/>
                <a:ext cx="622853" cy="543339"/>
              </a:xfrm>
              <a:prstGeom prst="hexagon">
                <a:avLst/>
              </a:prstGeom>
              <a:solidFill>
                <a:srgbClr val="8080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" name="Esagono 7">
                <a:extLst>
                  <a:ext uri="{FF2B5EF4-FFF2-40B4-BE49-F238E27FC236}">
                    <a16:creationId xmlns:a16="http://schemas.microsoft.com/office/drawing/2014/main" id="{E532B16D-A40F-49A6-8E2F-9EA393FF617A}"/>
                  </a:ext>
                </a:extLst>
              </p:cNvPr>
              <p:cNvSpPr/>
              <p:nvPr/>
            </p:nvSpPr>
            <p:spPr>
              <a:xfrm>
                <a:off x="4674705" y="3680792"/>
                <a:ext cx="622853" cy="543339"/>
              </a:xfrm>
              <a:prstGeom prst="hexagon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9" name="Esagono 8">
                <a:extLst>
                  <a:ext uri="{FF2B5EF4-FFF2-40B4-BE49-F238E27FC236}">
                    <a16:creationId xmlns:a16="http://schemas.microsoft.com/office/drawing/2014/main" id="{EA1C85C0-F736-4531-955D-5E02C6CCBBCA}"/>
                  </a:ext>
                </a:extLst>
              </p:cNvPr>
              <p:cNvSpPr/>
              <p:nvPr/>
            </p:nvSpPr>
            <p:spPr>
              <a:xfrm>
                <a:off x="3447220" y="3843130"/>
                <a:ext cx="622853" cy="543339"/>
              </a:xfrm>
              <a:prstGeom prst="hexagon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0" name="Esagono 9">
                <a:extLst>
                  <a:ext uri="{FF2B5EF4-FFF2-40B4-BE49-F238E27FC236}">
                    <a16:creationId xmlns:a16="http://schemas.microsoft.com/office/drawing/2014/main" id="{DC45B5D8-87D1-467D-8A13-097C324FA3EB}"/>
                  </a:ext>
                </a:extLst>
              </p:cNvPr>
              <p:cNvSpPr/>
              <p:nvPr/>
            </p:nvSpPr>
            <p:spPr>
              <a:xfrm>
                <a:off x="4453561" y="3998842"/>
                <a:ext cx="622853" cy="543339"/>
              </a:xfrm>
              <a:prstGeom prst="hexagon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" name="Esagono 10">
                <a:extLst>
                  <a:ext uri="{FF2B5EF4-FFF2-40B4-BE49-F238E27FC236}">
                    <a16:creationId xmlns:a16="http://schemas.microsoft.com/office/drawing/2014/main" id="{51C493C7-2C06-4FDD-B524-C4E140037939}"/>
                  </a:ext>
                </a:extLst>
              </p:cNvPr>
              <p:cNvSpPr/>
              <p:nvPr/>
            </p:nvSpPr>
            <p:spPr>
              <a:xfrm>
                <a:off x="3876259" y="4075041"/>
                <a:ext cx="622853" cy="543339"/>
              </a:xfrm>
              <a:prstGeom prst="hexagon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2" name="Esagono 11">
                <a:extLst>
                  <a:ext uri="{FF2B5EF4-FFF2-40B4-BE49-F238E27FC236}">
                    <a16:creationId xmlns:a16="http://schemas.microsoft.com/office/drawing/2014/main" id="{763C3C06-753E-4DA2-B47B-1867D417255E}"/>
                  </a:ext>
                </a:extLst>
              </p:cNvPr>
              <p:cNvSpPr/>
              <p:nvPr/>
            </p:nvSpPr>
            <p:spPr>
              <a:xfrm>
                <a:off x="4275482" y="4326832"/>
                <a:ext cx="622853" cy="543339"/>
              </a:xfrm>
              <a:prstGeom prst="hexagon">
                <a:avLst/>
              </a:prstGeom>
              <a:solidFill>
                <a:srgbClr val="9966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3" name="Esagono 12">
                <a:extLst>
                  <a:ext uri="{FF2B5EF4-FFF2-40B4-BE49-F238E27FC236}">
                    <a16:creationId xmlns:a16="http://schemas.microsoft.com/office/drawing/2014/main" id="{1E68E3E8-A887-4D03-95BC-0BB2C75823FF}"/>
                  </a:ext>
                </a:extLst>
              </p:cNvPr>
              <p:cNvSpPr/>
              <p:nvPr/>
            </p:nvSpPr>
            <p:spPr>
              <a:xfrm>
                <a:off x="5113682" y="3959082"/>
                <a:ext cx="622853" cy="543339"/>
              </a:xfrm>
              <a:prstGeom prst="hexagon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4" name="Esagono 13">
                <a:extLst>
                  <a:ext uri="{FF2B5EF4-FFF2-40B4-BE49-F238E27FC236}">
                    <a16:creationId xmlns:a16="http://schemas.microsoft.com/office/drawing/2014/main" id="{8EA10B42-9376-40AF-B485-1FD4DEDD092D}"/>
                  </a:ext>
                </a:extLst>
              </p:cNvPr>
              <p:cNvSpPr/>
              <p:nvPr/>
            </p:nvSpPr>
            <p:spPr>
              <a:xfrm>
                <a:off x="3304762" y="4220817"/>
                <a:ext cx="622853" cy="543339"/>
              </a:xfrm>
              <a:prstGeom prst="hexagon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5" name="Esagono 14">
                <a:extLst>
                  <a:ext uri="{FF2B5EF4-FFF2-40B4-BE49-F238E27FC236}">
                    <a16:creationId xmlns:a16="http://schemas.microsoft.com/office/drawing/2014/main" id="{44D31C16-F9FF-4D4F-8B93-DA9659C8EF64}"/>
                  </a:ext>
                </a:extLst>
              </p:cNvPr>
              <p:cNvSpPr/>
              <p:nvPr/>
            </p:nvSpPr>
            <p:spPr>
              <a:xfrm>
                <a:off x="2803248" y="3944178"/>
                <a:ext cx="622853" cy="543339"/>
              </a:xfrm>
              <a:prstGeom prst="hexagon">
                <a:avLst/>
              </a:prstGeom>
              <a:solidFill>
                <a:srgbClr val="66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6" name="Esagono 15">
                <a:extLst>
                  <a:ext uri="{FF2B5EF4-FFF2-40B4-BE49-F238E27FC236}">
                    <a16:creationId xmlns:a16="http://schemas.microsoft.com/office/drawing/2014/main" id="{F19112B6-154A-4F24-9C7C-774652C1D505}"/>
                  </a:ext>
                </a:extLst>
              </p:cNvPr>
              <p:cNvSpPr/>
              <p:nvPr/>
            </p:nvSpPr>
            <p:spPr>
              <a:xfrm>
                <a:off x="3133305" y="3147394"/>
                <a:ext cx="622853" cy="543339"/>
              </a:xfrm>
              <a:prstGeom prst="hexagon">
                <a:avLst/>
              </a:prstGeom>
              <a:solidFill>
                <a:srgbClr val="99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" name="Esagono 16">
                <a:extLst>
                  <a:ext uri="{FF2B5EF4-FFF2-40B4-BE49-F238E27FC236}">
                    <a16:creationId xmlns:a16="http://schemas.microsoft.com/office/drawing/2014/main" id="{B6BD3814-BE2E-49B0-BCCD-B6617E5562FF}"/>
                  </a:ext>
                </a:extLst>
              </p:cNvPr>
              <p:cNvSpPr/>
              <p:nvPr/>
            </p:nvSpPr>
            <p:spPr>
              <a:xfrm>
                <a:off x="2510452" y="3274116"/>
                <a:ext cx="622853" cy="543339"/>
              </a:xfrm>
              <a:prstGeom prst="hexagon">
                <a:avLst/>
              </a:prstGeom>
              <a:solidFill>
                <a:srgbClr val="9900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" name="Esagono 17">
                <a:extLst>
                  <a:ext uri="{FF2B5EF4-FFF2-40B4-BE49-F238E27FC236}">
                    <a16:creationId xmlns:a16="http://schemas.microsoft.com/office/drawing/2014/main" id="{F43AC88F-24FE-4B28-A3F8-C9C809DF2ADC}"/>
                  </a:ext>
                </a:extLst>
              </p:cNvPr>
              <p:cNvSpPr/>
              <p:nvPr/>
            </p:nvSpPr>
            <p:spPr>
              <a:xfrm>
                <a:off x="4870171" y="3237253"/>
                <a:ext cx="622853" cy="543339"/>
              </a:xfrm>
              <a:prstGeom prst="hexagon">
                <a:avLst/>
              </a:prstGeom>
              <a:solidFill>
                <a:srgbClr val="FFCC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9" name="Esagono 18">
                <a:extLst>
                  <a:ext uri="{FF2B5EF4-FFF2-40B4-BE49-F238E27FC236}">
                    <a16:creationId xmlns:a16="http://schemas.microsoft.com/office/drawing/2014/main" id="{E9F6D065-41B7-48D6-8BB4-1A3F29F9059A}"/>
                  </a:ext>
                </a:extLst>
              </p:cNvPr>
              <p:cNvSpPr/>
              <p:nvPr/>
            </p:nvSpPr>
            <p:spPr>
              <a:xfrm>
                <a:off x="5337313" y="3455503"/>
                <a:ext cx="622853" cy="543339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0" name="Esagono 19">
                <a:extLst>
                  <a:ext uri="{FF2B5EF4-FFF2-40B4-BE49-F238E27FC236}">
                    <a16:creationId xmlns:a16="http://schemas.microsoft.com/office/drawing/2014/main" id="{826EA97C-8AD2-4457-83D1-00D84ED81C37}"/>
                  </a:ext>
                </a:extLst>
              </p:cNvPr>
              <p:cNvSpPr/>
              <p:nvPr/>
            </p:nvSpPr>
            <p:spPr>
              <a:xfrm>
                <a:off x="3706880" y="4472606"/>
                <a:ext cx="622853" cy="543339"/>
              </a:xfrm>
              <a:prstGeom prst="hexagon">
                <a:avLst/>
              </a:prstGeom>
              <a:solidFill>
                <a:srgbClr val="66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1" name="Esagono 20">
                <a:extLst>
                  <a:ext uri="{FF2B5EF4-FFF2-40B4-BE49-F238E27FC236}">
                    <a16:creationId xmlns:a16="http://schemas.microsoft.com/office/drawing/2014/main" id="{24A9F33D-C580-43B8-AFDC-D3A3F45F1F60}"/>
                  </a:ext>
                </a:extLst>
              </p:cNvPr>
              <p:cNvSpPr/>
              <p:nvPr/>
            </p:nvSpPr>
            <p:spPr>
              <a:xfrm>
                <a:off x="4892538" y="4292040"/>
                <a:ext cx="622853" cy="543339"/>
              </a:xfrm>
              <a:prstGeom prst="hexagon">
                <a:avLst/>
              </a:prstGeom>
              <a:solidFill>
                <a:srgbClr val="9966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2" name="Esagono 21">
                <a:extLst>
                  <a:ext uri="{FF2B5EF4-FFF2-40B4-BE49-F238E27FC236}">
                    <a16:creationId xmlns:a16="http://schemas.microsoft.com/office/drawing/2014/main" id="{1B1AA594-CEE2-481B-B54A-C387F0A7F625}"/>
                  </a:ext>
                </a:extLst>
              </p:cNvPr>
              <p:cNvSpPr/>
              <p:nvPr/>
            </p:nvSpPr>
            <p:spPr>
              <a:xfrm>
                <a:off x="4686303" y="4681336"/>
                <a:ext cx="622853" cy="543339"/>
              </a:xfrm>
              <a:prstGeom prst="hexagon">
                <a:avLst/>
              </a:prstGeom>
              <a:solidFill>
                <a:srgbClr val="CC99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3" name="Esagono 22">
                <a:extLst>
                  <a:ext uri="{FF2B5EF4-FFF2-40B4-BE49-F238E27FC236}">
                    <a16:creationId xmlns:a16="http://schemas.microsoft.com/office/drawing/2014/main" id="{D4E303A0-036E-4656-805E-9CA944737E08}"/>
                  </a:ext>
                </a:extLst>
              </p:cNvPr>
              <p:cNvSpPr/>
              <p:nvPr/>
            </p:nvSpPr>
            <p:spPr>
              <a:xfrm>
                <a:off x="3125442" y="4588561"/>
                <a:ext cx="622853" cy="543339"/>
              </a:xfrm>
              <a:prstGeom prst="hexagon">
                <a:avLst/>
              </a:prstGeom>
              <a:solidFill>
                <a:srgbClr val="CC66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4" name="Esagono 23">
                <a:extLst>
                  <a:ext uri="{FF2B5EF4-FFF2-40B4-BE49-F238E27FC236}">
                    <a16:creationId xmlns:a16="http://schemas.microsoft.com/office/drawing/2014/main" id="{DA33477D-E4BF-49E1-9910-CB14DA4D8248}"/>
                  </a:ext>
                </a:extLst>
              </p:cNvPr>
              <p:cNvSpPr/>
              <p:nvPr/>
            </p:nvSpPr>
            <p:spPr>
              <a:xfrm>
                <a:off x="2496788" y="4701830"/>
                <a:ext cx="622853" cy="543339"/>
              </a:xfrm>
              <a:prstGeom prst="hexagon">
                <a:avLst/>
              </a:prstGeom>
              <a:solidFill>
                <a:srgbClr val="682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5" name="Esagono 24">
                <a:extLst>
                  <a:ext uri="{FF2B5EF4-FFF2-40B4-BE49-F238E27FC236}">
                    <a16:creationId xmlns:a16="http://schemas.microsoft.com/office/drawing/2014/main" id="{E8BFC4B8-C000-4BE2-8DCA-55B23DC853A6}"/>
                  </a:ext>
                </a:extLst>
              </p:cNvPr>
              <p:cNvSpPr/>
              <p:nvPr/>
            </p:nvSpPr>
            <p:spPr>
              <a:xfrm>
                <a:off x="2931005" y="4999174"/>
                <a:ext cx="622853" cy="543339"/>
              </a:xfrm>
              <a:prstGeom prst="hexagon">
                <a:avLst/>
              </a:prstGeom>
              <a:solidFill>
                <a:srgbClr val="66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6" name="Esagono 25">
                <a:extLst>
                  <a:ext uri="{FF2B5EF4-FFF2-40B4-BE49-F238E27FC236}">
                    <a16:creationId xmlns:a16="http://schemas.microsoft.com/office/drawing/2014/main" id="{F1ADE44C-B264-404C-B311-FA698EF815AE}"/>
                  </a:ext>
                </a:extLst>
              </p:cNvPr>
              <p:cNvSpPr/>
              <p:nvPr/>
            </p:nvSpPr>
            <p:spPr>
              <a:xfrm>
                <a:off x="3901100" y="5241233"/>
                <a:ext cx="622853" cy="543339"/>
              </a:xfrm>
              <a:prstGeom prst="hexagon">
                <a:avLst/>
              </a:prstGeom>
              <a:solidFill>
                <a:srgbClr val="8080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7" name="Esagono 26">
                <a:extLst>
                  <a:ext uri="{FF2B5EF4-FFF2-40B4-BE49-F238E27FC236}">
                    <a16:creationId xmlns:a16="http://schemas.microsoft.com/office/drawing/2014/main" id="{601BDF51-221D-4270-A7AB-38FFC4D8A8AB}"/>
                  </a:ext>
                </a:extLst>
              </p:cNvPr>
              <p:cNvSpPr/>
              <p:nvPr/>
            </p:nvSpPr>
            <p:spPr>
              <a:xfrm>
                <a:off x="4095537" y="4813860"/>
                <a:ext cx="622853" cy="543339"/>
              </a:xfrm>
              <a:prstGeom prst="hexagon">
                <a:avLst/>
              </a:prstGeom>
              <a:solidFill>
                <a:srgbClr val="3366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8" name="Esagono 27">
                <a:extLst>
                  <a:ext uri="{FF2B5EF4-FFF2-40B4-BE49-F238E27FC236}">
                    <a16:creationId xmlns:a16="http://schemas.microsoft.com/office/drawing/2014/main" id="{BA063C71-E749-4CD6-999F-25D803AFC95C}"/>
                  </a:ext>
                </a:extLst>
              </p:cNvPr>
              <p:cNvSpPr/>
              <p:nvPr/>
            </p:nvSpPr>
            <p:spPr>
              <a:xfrm>
                <a:off x="5332343" y="4598501"/>
                <a:ext cx="622853" cy="543339"/>
              </a:xfrm>
              <a:prstGeom prst="hexagon">
                <a:avLst/>
              </a:prstGeom>
              <a:solidFill>
                <a:srgbClr val="94B625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9" name="Esagono 28">
                <a:extLst>
                  <a:ext uri="{FF2B5EF4-FFF2-40B4-BE49-F238E27FC236}">
                    <a16:creationId xmlns:a16="http://schemas.microsoft.com/office/drawing/2014/main" id="{924143D3-0CD4-4E9B-BDF6-9863E52C161B}"/>
                  </a:ext>
                </a:extLst>
              </p:cNvPr>
              <p:cNvSpPr/>
              <p:nvPr/>
            </p:nvSpPr>
            <p:spPr>
              <a:xfrm>
                <a:off x="5574191" y="4190983"/>
                <a:ext cx="622853" cy="543339"/>
              </a:xfrm>
              <a:prstGeom prst="hexagon">
                <a:avLst/>
              </a:prstGeom>
              <a:solidFill>
                <a:srgbClr val="CC99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0" name="Esagono 29">
                <a:extLst>
                  <a:ext uri="{FF2B5EF4-FFF2-40B4-BE49-F238E27FC236}">
                    <a16:creationId xmlns:a16="http://schemas.microsoft.com/office/drawing/2014/main" id="{F219FACB-EB17-445C-824B-DC3681617DAE}"/>
                  </a:ext>
                </a:extLst>
              </p:cNvPr>
              <p:cNvSpPr/>
              <p:nvPr/>
            </p:nvSpPr>
            <p:spPr>
              <a:xfrm>
                <a:off x="5978383" y="4487517"/>
                <a:ext cx="622853" cy="543339"/>
              </a:xfrm>
              <a:prstGeom prst="hexagon">
                <a:avLst/>
              </a:prstGeom>
              <a:solidFill>
                <a:srgbClr val="33996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1" name="Esagono 30">
                <a:extLst>
                  <a:ext uri="{FF2B5EF4-FFF2-40B4-BE49-F238E27FC236}">
                    <a16:creationId xmlns:a16="http://schemas.microsoft.com/office/drawing/2014/main" id="{B12606BE-1A57-4788-942A-E505B1E82181}"/>
                  </a:ext>
                </a:extLst>
              </p:cNvPr>
              <p:cNvSpPr/>
              <p:nvPr/>
            </p:nvSpPr>
            <p:spPr>
              <a:xfrm>
                <a:off x="4507910" y="5072277"/>
                <a:ext cx="622853" cy="543339"/>
              </a:xfrm>
              <a:prstGeom prst="hexagon">
                <a:avLst/>
              </a:prstGeom>
              <a:solidFill>
                <a:srgbClr val="00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2" name="Esagono 31">
                <a:extLst>
                  <a:ext uri="{FF2B5EF4-FFF2-40B4-BE49-F238E27FC236}">
                    <a16:creationId xmlns:a16="http://schemas.microsoft.com/office/drawing/2014/main" id="{16F5CDB5-4249-46FD-9E93-29B96D784879}"/>
                  </a:ext>
                </a:extLst>
              </p:cNvPr>
              <p:cNvSpPr/>
              <p:nvPr/>
            </p:nvSpPr>
            <p:spPr>
              <a:xfrm>
                <a:off x="5885617" y="4943058"/>
                <a:ext cx="622853" cy="543339"/>
              </a:xfrm>
              <a:prstGeom prst="hexagon">
                <a:avLst/>
              </a:prstGeom>
              <a:solidFill>
                <a:srgbClr val="33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3" name="Esagono 32">
                <a:extLst>
                  <a:ext uri="{FF2B5EF4-FFF2-40B4-BE49-F238E27FC236}">
                    <a16:creationId xmlns:a16="http://schemas.microsoft.com/office/drawing/2014/main" id="{FF048308-5105-46B7-BA4A-69B0D87D4740}"/>
                  </a:ext>
                </a:extLst>
              </p:cNvPr>
              <p:cNvSpPr/>
              <p:nvPr/>
            </p:nvSpPr>
            <p:spPr>
              <a:xfrm>
                <a:off x="5153434" y="4973499"/>
                <a:ext cx="622853" cy="543339"/>
              </a:xfrm>
              <a:prstGeom prst="hexagon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4" name="Esagono 33">
                <a:extLst>
                  <a:ext uri="{FF2B5EF4-FFF2-40B4-BE49-F238E27FC236}">
                    <a16:creationId xmlns:a16="http://schemas.microsoft.com/office/drawing/2014/main" id="{F6C6664A-79AF-436E-BFED-DAB0157BDEA3}"/>
                  </a:ext>
                </a:extLst>
              </p:cNvPr>
              <p:cNvSpPr/>
              <p:nvPr/>
            </p:nvSpPr>
            <p:spPr>
              <a:xfrm>
                <a:off x="4344420" y="5532780"/>
                <a:ext cx="622853" cy="543339"/>
              </a:xfrm>
              <a:prstGeom prst="hexagon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5" name="Esagono 34">
                <a:extLst>
                  <a:ext uri="{FF2B5EF4-FFF2-40B4-BE49-F238E27FC236}">
                    <a16:creationId xmlns:a16="http://schemas.microsoft.com/office/drawing/2014/main" id="{890BDF55-5E54-46C6-9D97-A404484542D1}"/>
                  </a:ext>
                </a:extLst>
              </p:cNvPr>
              <p:cNvSpPr/>
              <p:nvPr/>
            </p:nvSpPr>
            <p:spPr>
              <a:xfrm>
                <a:off x="3740425" y="5612295"/>
                <a:ext cx="622853" cy="543339"/>
              </a:xfrm>
              <a:prstGeom prst="hexagon">
                <a:avLst/>
              </a:prstGeom>
              <a:solidFill>
                <a:srgbClr val="33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6" name="Esagono 35">
                <a:extLst>
                  <a:ext uri="{FF2B5EF4-FFF2-40B4-BE49-F238E27FC236}">
                    <a16:creationId xmlns:a16="http://schemas.microsoft.com/office/drawing/2014/main" id="{839B41A3-6212-4A0F-8201-CAB59A41298E}"/>
                  </a:ext>
                </a:extLst>
              </p:cNvPr>
              <p:cNvSpPr/>
              <p:nvPr/>
            </p:nvSpPr>
            <p:spPr>
              <a:xfrm>
                <a:off x="6345483" y="5270843"/>
                <a:ext cx="622853" cy="543339"/>
              </a:xfrm>
              <a:prstGeom prst="hexagon">
                <a:avLst/>
              </a:prstGeom>
              <a:solidFill>
                <a:srgbClr val="00666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7" name="Esagono 36">
                <a:extLst>
                  <a:ext uri="{FF2B5EF4-FFF2-40B4-BE49-F238E27FC236}">
                    <a16:creationId xmlns:a16="http://schemas.microsoft.com/office/drawing/2014/main" id="{7554FF42-C39F-4609-9395-7B85D97BEDE9}"/>
                  </a:ext>
                </a:extLst>
              </p:cNvPr>
              <p:cNvSpPr/>
              <p:nvPr/>
            </p:nvSpPr>
            <p:spPr>
              <a:xfrm>
                <a:off x="5181597" y="2841352"/>
                <a:ext cx="622853" cy="543339"/>
              </a:xfrm>
              <a:prstGeom prst="hexagon">
                <a:avLst/>
              </a:prstGeom>
              <a:solidFill>
                <a:srgbClr val="FFFF6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8" name="Esagono 37">
                <a:extLst>
                  <a:ext uri="{FF2B5EF4-FFF2-40B4-BE49-F238E27FC236}">
                    <a16:creationId xmlns:a16="http://schemas.microsoft.com/office/drawing/2014/main" id="{E7DCFA83-DA12-48D4-A2CC-75807FA05168}"/>
                  </a:ext>
                </a:extLst>
              </p:cNvPr>
              <p:cNvSpPr/>
              <p:nvPr/>
            </p:nvSpPr>
            <p:spPr>
              <a:xfrm>
                <a:off x="6162250" y="4049359"/>
                <a:ext cx="622853" cy="543339"/>
              </a:xfrm>
              <a:prstGeom prst="hexagon">
                <a:avLst/>
              </a:prstGeom>
              <a:solidFill>
                <a:schemeClr val="accent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9" name="Esagono 38">
                <a:extLst>
                  <a:ext uri="{FF2B5EF4-FFF2-40B4-BE49-F238E27FC236}">
                    <a16:creationId xmlns:a16="http://schemas.microsoft.com/office/drawing/2014/main" id="{B45E14C0-822B-4AE0-A9CD-BF9955D310F7}"/>
                  </a:ext>
                </a:extLst>
              </p:cNvPr>
              <p:cNvSpPr/>
              <p:nvPr/>
            </p:nvSpPr>
            <p:spPr>
              <a:xfrm>
                <a:off x="5559140" y="5330702"/>
                <a:ext cx="622853" cy="543339"/>
              </a:xfrm>
              <a:prstGeom prst="hexagon">
                <a:avLst/>
              </a:prstGeom>
              <a:solidFill>
                <a:srgbClr val="94B625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0" name="Esagono 39">
                <a:extLst>
                  <a:ext uri="{FF2B5EF4-FFF2-40B4-BE49-F238E27FC236}">
                    <a16:creationId xmlns:a16="http://schemas.microsoft.com/office/drawing/2014/main" id="{EB147BEB-B483-4D4E-9F0F-4DCDDD31793E}"/>
                  </a:ext>
                </a:extLst>
              </p:cNvPr>
              <p:cNvSpPr/>
              <p:nvPr/>
            </p:nvSpPr>
            <p:spPr>
              <a:xfrm>
                <a:off x="4065107" y="2618232"/>
                <a:ext cx="622853" cy="543339"/>
              </a:xfrm>
              <a:prstGeom prst="hexagon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1" name="Esagono 40">
                <a:extLst>
                  <a:ext uri="{FF2B5EF4-FFF2-40B4-BE49-F238E27FC236}">
                    <a16:creationId xmlns:a16="http://schemas.microsoft.com/office/drawing/2014/main" id="{AE8E8B68-3648-4F53-B654-2756DFD58E58}"/>
                  </a:ext>
                </a:extLst>
              </p:cNvPr>
              <p:cNvSpPr/>
              <p:nvPr/>
            </p:nvSpPr>
            <p:spPr>
              <a:xfrm>
                <a:off x="4467639" y="2882350"/>
                <a:ext cx="622853" cy="543339"/>
              </a:xfrm>
              <a:prstGeom prst="hexago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113" name="Immagine 112">
              <a:extLst>
                <a:ext uri="{FF2B5EF4-FFF2-40B4-BE49-F238E27FC236}">
                  <a16:creationId xmlns:a16="http://schemas.microsoft.com/office/drawing/2014/main" id="{35233E6E-2B49-4849-9DD6-4EBCAC6FC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5709" y="3994809"/>
              <a:ext cx="364328" cy="364328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15" name="Immagine 114">
              <a:extLst>
                <a:ext uri="{FF2B5EF4-FFF2-40B4-BE49-F238E27FC236}">
                  <a16:creationId xmlns:a16="http://schemas.microsoft.com/office/drawing/2014/main" id="{E8E6C1CC-48EA-4C7E-A3AB-E30F444F3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9409" y="2791703"/>
              <a:ext cx="350504" cy="350504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17" name="Immagine 116">
              <a:extLst>
                <a:ext uri="{FF2B5EF4-FFF2-40B4-BE49-F238E27FC236}">
                  <a16:creationId xmlns:a16="http://schemas.microsoft.com/office/drawing/2014/main" id="{4FCCFBE8-8044-4471-9C0B-E7549AEA4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9174" y="2568786"/>
              <a:ext cx="346189" cy="346189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19" name="Immagine 118">
              <a:extLst>
                <a:ext uri="{FF2B5EF4-FFF2-40B4-BE49-F238E27FC236}">
                  <a16:creationId xmlns:a16="http://schemas.microsoft.com/office/drawing/2014/main" id="{F59EE6B7-28E5-4DA5-B21A-FCDF186B2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4854" y="3873100"/>
              <a:ext cx="409105" cy="409105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21" name="Immagine 120">
              <a:extLst>
                <a:ext uri="{FF2B5EF4-FFF2-40B4-BE49-F238E27FC236}">
                  <a16:creationId xmlns:a16="http://schemas.microsoft.com/office/drawing/2014/main" id="{F6996CF0-037D-4B86-B8F6-DCBC2DEC3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7306" y="2930253"/>
              <a:ext cx="479611" cy="479611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23" name="Immagine 122">
              <a:extLst>
                <a:ext uri="{FF2B5EF4-FFF2-40B4-BE49-F238E27FC236}">
                  <a16:creationId xmlns:a16="http://schemas.microsoft.com/office/drawing/2014/main" id="{FFAE9857-1CF3-4669-9D88-73F9859EB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0217" y="2607016"/>
              <a:ext cx="350504" cy="350504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27" name="Immagine 126">
              <a:extLst>
                <a:ext uri="{FF2B5EF4-FFF2-40B4-BE49-F238E27FC236}">
                  <a16:creationId xmlns:a16="http://schemas.microsoft.com/office/drawing/2014/main" id="{FBD76711-3A26-4E06-BBC0-DC6BBC2AF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1315" y="3374680"/>
              <a:ext cx="350505" cy="350505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29" name="Immagine 128">
              <a:extLst>
                <a:ext uri="{FF2B5EF4-FFF2-40B4-BE49-F238E27FC236}">
                  <a16:creationId xmlns:a16="http://schemas.microsoft.com/office/drawing/2014/main" id="{D6315CFF-1F00-4574-840E-33925AA09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6679" y="4627694"/>
              <a:ext cx="380477" cy="380477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31" name="Immagine 130">
              <a:extLst>
                <a:ext uri="{FF2B5EF4-FFF2-40B4-BE49-F238E27FC236}">
                  <a16:creationId xmlns:a16="http://schemas.microsoft.com/office/drawing/2014/main" id="{75648583-080C-4888-AC1B-C05B8B185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2516" y="3372520"/>
              <a:ext cx="378455" cy="378455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33" name="Immagine 132">
              <a:extLst>
                <a:ext uri="{FF2B5EF4-FFF2-40B4-BE49-F238E27FC236}">
                  <a16:creationId xmlns:a16="http://schemas.microsoft.com/office/drawing/2014/main" id="{4B88D083-3C7A-4F65-AD25-B80D31CD6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2079" y="3820588"/>
              <a:ext cx="364328" cy="364328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35" name="Immagine 134">
              <a:extLst>
                <a:ext uri="{FF2B5EF4-FFF2-40B4-BE49-F238E27FC236}">
                  <a16:creationId xmlns:a16="http://schemas.microsoft.com/office/drawing/2014/main" id="{ED7357A5-0BEB-417B-A158-63FD2472C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2009" y="3469869"/>
              <a:ext cx="432040" cy="432040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37" name="Immagine 136">
              <a:extLst>
                <a:ext uri="{FF2B5EF4-FFF2-40B4-BE49-F238E27FC236}">
                  <a16:creationId xmlns:a16="http://schemas.microsoft.com/office/drawing/2014/main" id="{90C2DF22-962D-43E8-9BCE-370C33935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duotone>
                <a:prstClr val="black"/>
                <a:srgbClr val="3366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573" y="4864823"/>
              <a:ext cx="378455" cy="378455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39" name="Immagine 138">
              <a:extLst>
                <a:ext uri="{FF2B5EF4-FFF2-40B4-BE49-F238E27FC236}">
                  <a16:creationId xmlns:a16="http://schemas.microsoft.com/office/drawing/2014/main" id="{B47D8F31-0E50-4ADF-89C4-4EF083199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7183" y="3934246"/>
              <a:ext cx="350504" cy="350504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41" name="Immagine 140">
              <a:extLst>
                <a:ext uri="{FF2B5EF4-FFF2-40B4-BE49-F238E27FC236}">
                  <a16:creationId xmlns:a16="http://schemas.microsoft.com/office/drawing/2014/main" id="{B2C19B99-C8CA-4117-A01E-4354F6701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9734" y="3098179"/>
              <a:ext cx="254287" cy="254287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43" name="Immagine 142">
              <a:extLst>
                <a:ext uri="{FF2B5EF4-FFF2-40B4-BE49-F238E27FC236}">
                  <a16:creationId xmlns:a16="http://schemas.microsoft.com/office/drawing/2014/main" id="{9A0F8FB4-71E6-4D0D-8C4B-F4B9EB511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8892" y="3829557"/>
              <a:ext cx="292344" cy="292344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45" name="Immagine 144">
              <a:extLst>
                <a:ext uri="{FF2B5EF4-FFF2-40B4-BE49-F238E27FC236}">
                  <a16:creationId xmlns:a16="http://schemas.microsoft.com/office/drawing/2014/main" id="{C3BA372F-FE33-4AF5-AB8D-497F29593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0249" y="4584858"/>
              <a:ext cx="325822" cy="325822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147" name="Immagine 146">
              <a:extLst>
                <a:ext uri="{FF2B5EF4-FFF2-40B4-BE49-F238E27FC236}">
                  <a16:creationId xmlns:a16="http://schemas.microsoft.com/office/drawing/2014/main" id="{0F8A968B-D7D1-44C0-92FE-27A2682E3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059" y="2206061"/>
              <a:ext cx="350504" cy="350504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</p:grpSp>
      <p:sp>
        <p:nvSpPr>
          <p:cNvPr id="157" name="CasellaDiTesto 156">
            <a:extLst>
              <a:ext uri="{FF2B5EF4-FFF2-40B4-BE49-F238E27FC236}">
                <a16:creationId xmlns:a16="http://schemas.microsoft.com/office/drawing/2014/main" id="{20C7ECBD-5247-4698-8751-B8ED4852DA6F}"/>
              </a:ext>
            </a:extLst>
          </p:cNvPr>
          <p:cNvSpPr txBox="1"/>
          <p:nvPr/>
        </p:nvSpPr>
        <p:spPr>
          <a:xfrm>
            <a:off x="5180660" y="3767293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AGRICOLTURA</a:t>
            </a:r>
          </a:p>
        </p:txBody>
      </p:sp>
      <p:sp>
        <p:nvSpPr>
          <p:cNvPr id="159" name="CasellaDiTesto 158">
            <a:extLst>
              <a:ext uri="{FF2B5EF4-FFF2-40B4-BE49-F238E27FC236}">
                <a16:creationId xmlns:a16="http://schemas.microsoft.com/office/drawing/2014/main" id="{51BA24B9-20CB-430E-B689-490D417660E5}"/>
              </a:ext>
            </a:extLst>
          </p:cNvPr>
          <p:cNvSpPr txBox="1"/>
          <p:nvPr/>
        </p:nvSpPr>
        <p:spPr>
          <a:xfrm>
            <a:off x="4601718" y="2230674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BIOLOGIA</a:t>
            </a:r>
          </a:p>
        </p:txBody>
      </p:sp>
      <p:sp>
        <p:nvSpPr>
          <p:cNvPr id="160" name="CasellaDiTesto 159">
            <a:extLst>
              <a:ext uri="{FF2B5EF4-FFF2-40B4-BE49-F238E27FC236}">
                <a16:creationId xmlns:a16="http://schemas.microsoft.com/office/drawing/2014/main" id="{7BBE9362-9210-4A00-AC04-31C3691CB0F1}"/>
              </a:ext>
            </a:extLst>
          </p:cNvPr>
          <p:cNvSpPr txBox="1"/>
          <p:nvPr/>
        </p:nvSpPr>
        <p:spPr>
          <a:xfrm>
            <a:off x="4805870" y="2814662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ECOLOGIA</a:t>
            </a:r>
          </a:p>
        </p:txBody>
      </p:sp>
      <p:sp>
        <p:nvSpPr>
          <p:cNvPr id="161" name="CasellaDiTesto 160">
            <a:extLst>
              <a:ext uri="{FF2B5EF4-FFF2-40B4-BE49-F238E27FC236}">
                <a16:creationId xmlns:a16="http://schemas.microsoft.com/office/drawing/2014/main" id="{39F9E085-C44B-44AC-866D-9AB9B62C456E}"/>
              </a:ext>
            </a:extLst>
          </p:cNvPr>
          <p:cNvSpPr txBox="1"/>
          <p:nvPr/>
        </p:nvSpPr>
        <p:spPr>
          <a:xfrm>
            <a:off x="1674972" y="1975201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SCIENZE SOCIALI</a:t>
            </a:r>
          </a:p>
        </p:txBody>
      </p:sp>
      <p:sp>
        <p:nvSpPr>
          <p:cNvPr id="162" name="CasellaDiTesto 161">
            <a:extLst>
              <a:ext uri="{FF2B5EF4-FFF2-40B4-BE49-F238E27FC236}">
                <a16:creationId xmlns:a16="http://schemas.microsoft.com/office/drawing/2014/main" id="{381FA0FD-C3C8-4FDA-A5A9-7595D3E79310}"/>
              </a:ext>
            </a:extLst>
          </p:cNvPr>
          <p:cNvSpPr txBox="1"/>
          <p:nvPr/>
        </p:nvSpPr>
        <p:spPr>
          <a:xfrm>
            <a:off x="1780727" y="2664308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ARTE</a:t>
            </a:r>
          </a:p>
        </p:txBody>
      </p:sp>
      <p:sp>
        <p:nvSpPr>
          <p:cNvPr id="163" name="CasellaDiTesto 162">
            <a:extLst>
              <a:ext uri="{FF2B5EF4-FFF2-40B4-BE49-F238E27FC236}">
                <a16:creationId xmlns:a16="http://schemas.microsoft.com/office/drawing/2014/main" id="{7262B6FF-AA42-497F-8A2A-439D5BD7DC8C}"/>
              </a:ext>
            </a:extLst>
          </p:cNvPr>
          <p:cNvSpPr txBox="1"/>
          <p:nvPr/>
        </p:nvSpPr>
        <p:spPr>
          <a:xfrm>
            <a:off x="3287564" y="5079479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PRODUZIONE</a:t>
            </a:r>
          </a:p>
        </p:txBody>
      </p:sp>
      <p:sp>
        <p:nvSpPr>
          <p:cNvPr id="165" name="CasellaDiTesto 164">
            <a:extLst>
              <a:ext uri="{FF2B5EF4-FFF2-40B4-BE49-F238E27FC236}">
                <a16:creationId xmlns:a16="http://schemas.microsoft.com/office/drawing/2014/main" id="{006FEEEA-C9A9-45C1-B498-2FD5EA4E5C11}"/>
              </a:ext>
            </a:extLst>
          </p:cNvPr>
          <p:cNvSpPr txBox="1"/>
          <p:nvPr/>
        </p:nvSpPr>
        <p:spPr>
          <a:xfrm>
            <a:off x="2125975" y="4269957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POLITICA</a:t>
            </a:r>
          </a:p>
        </p:txBody>
      </p:sp>
      <p:sp>
        <p:nvSpPr>
          <p:cNvPr id="166" name="CasellaDiTesto 165">
            <a:extLst>
              <a:ext uri="{FF2B5EF4-FFF2-40B4-BE49-F238E27FC236}">
                <a16:creationId xmlns:a16="http://schemas.microsoft.com/office/drawing/2014/main" id="{FDA66014-1E8F-40DC-BCAD-85494A023FC0}"/>
              </a:ext>
            </a:extLst>
          </p:cNvPr>
          <p:cNvSpPr txBox="1"/>
          <p:nvPr/>
        </p:nvSpPr>
        <p:spPr>
          <a:xfrm>
            <a:off x="983492" y="2954633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CULTURA</a:t>
            </a:r>
          </a:p>
        </p:txBody>
      </p:sp>
      <p:sp>
        <p:nvSpPr>
          <p:cNvPr id="167" name="CasellaDiTesto 166">
            <a:extLst>
              <a:ext uri="{FF2B5EF4-FFF2-40B4-BE49-F238E27FC236}">
                <a16:creationId xmlns:a16="http://schemas.microsoft.com/office/drawing/2014/main" id="{DDF0EE64-2EB9-4A52-BB02-40F504477538}"/>
              </a:ext>
            </a:extLst>
          </p:cNvPr>
          <p:cNvSpPr txBox="1"/>
          <p:nvPr/>
        </p:nvSpPr>
        <p:spPr>
          <a:xfrm>
            <a:off x="4317698" y="2164849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CHIMICA</a:t>
            </a:r>
          </a:p>
        </p:txBody>
      </p:sp>
      <p:pic>
        <p:nvPicPr>
          <p:cNvPr id="171" name="Immagine 170">
            <a:extLst>
              <a:ext uri="{FF2B5EF4-FFF2-40B4-BE49-F238E27FC236}">
                <a16:creationId xmlns:a16="http://schemas.microsoft.com/office/drawing/2014/main" id="{E089D3E9-28F9-4B48-BC03-8E4E0B41290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589" y="2468060"/>
            <a:ext cx="2053087" cy="2053087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:a16="http://schemas.microsoft.com/office/drawing/2014/main" id="{3E217510-BA07-4FCE-9F37-767AC241FDA0}"/>
              </a:ext>
            </a:extLst>
          </p:cNvPr>
          <p:cNvSpPr txBox="1">
            <a:spLocks/>
          </p:cNvSpPr>
          <p:nvPr/>
        </p:nvSpPr>
        <p:spPr>
          <a:xfrm>
            <a:off x="-1" y="603610"/>
            <a:ext cx="5820230" cy="1012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Fertilità del suolo</a:t>
            </a:r>
          </a:p>
        </p:txBody>
      </p:sp>
      <p:sp>
        <p:nvSpPr>
          <p:cNvPr id="70" name="CasellaDiTesto 69">
            <a:extLst>
              <a:ext uri="{FF2B5EF4-FFF2-40B4-BE49-F238E27FC236}">
                <a16:creationId xmlns:a16="http://schemas.microsoft.com/office/drawing/2014/main" id="{07923BB7-D4B4-4A56-9F83-0375DAACBC1B}"/>
              </a:ext>
            </a:extLst>
          </p:cNvPr>
          <p:cNvSpPr txBox="1"/>
          <p:nvPr/>
        </p:nvSpPr>
        <p:spPr>
          <a:xfrm>
            <a:off x="4442780" y="2833181"/>
            <a:ext cx="1966824" cy="369332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333300"/>
                </a:solidFill>
              </a:rPr>
              <a:t>FISICA</a:t>
            </a:r>
          </a:p>
        </p:txBody>
      </p: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6BAAA6C0-DDE1-409E-A8F6-11D2C660C2A5}"/>
              </a:ext>
            </a:extLst>
          </p:cNvPr>
          <p:cNvGrpSpPr/>
          <p:nvPr/>
        </p:nvGrpSpPr>
        <p:grpSpPr>
          <a:xfrm>
            <a:off x="58608" y="4857222"/>
            <a:ext cx="2425513" cy="1323439"/>
            <a:chOff x="58608" y="4857222"/>
            <a:chExt cx="2425513" cy="1323439"/>
          </a:xfrm>
        </p:grpSpPr>
        <p:sp>
          <p:nvSpPr>
            <p:cNvPr id="73" name="CasellaDiTesto 72">
              <a:extLst>
                <a:ext uri="{FF2B5EF4-FFF2-40B4-BE49-F238E27FC236}">
                  <a16:creationId xmlns:a16="http://schemas.microsoft.com/office/drawing/2014/main" id="{A319A60D-4651-401C-BC8F-D84B800AE69D}"/>
                </a:ext>
              </a:extLst>
            </p:cNvPr>
            <p:cNvSpPr txBox="1"/>
            <p:nvPr/>
          </p:nvSpPr>
          <p:spPr>
            <a:xfrm rot="19632604">
              <a:off x="58608" y="4857222"/>
              <a:ext cx="175325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dirty="0">
                  <a:solidFill>
                    <a:srgbClr val="333300"/>
                  </a:solidFill>
                  <a:latin typeface="Ink Free" panose="03080402000500000000" pitchFamily="66" charset="0"/>
                </a:rPr>
                <a:t>Formazione esperienziale di giovani ricercatori</a:t>
              </a:r>
            </a:p>
          </p:txBody>
        </p:sp>
        <p:sp>
          <p:nvSpPr>
            <p:cNvPr id="74" name="Figura a mano libera: forma 73">
              <a:extLst>
                <a:ext uri="{FF2B5EF4-FFF2-40B4-BE49-F238E27FC236}">
                  <a16:creationId xmlns:a16="http://schemas.microsoft.com/office/drawing/2014/main" id="{302F7DDB-AAE0-4C56-BE27-11E527B14879}"/>
                </a:ext>
              </a:extLst>
            </p:cNvPr>
            <p:cNvSpPr/>
            <p:nvPr/>
          </p:nvSpPr>
          <p:spPr>
            <a:xfrm>
              <a:off x="1429163" y="5054111"/>
              <a:ext cx="1054958" cy="199894"/>
            </a:xfrm>
            <a:custGeom>
              <a:avLst/>
              <a:gdLst>
                <a:gd name="connsiteX0" fmla="*/ 0 w 1811548"/>
                <a:gd name="connsiteY0" fmla="*/ 186662 h 514466"/>
                <a:gd name="connsiteX1" fmla="*/ 1155940 w 1811548"/>
                <a:gd name="connsiteY1" fmla="*/ 14134 h 514466"/>
                <a:gd name="connsiteX2" fmla="*/ 1811548 w 1811548"/>
                <a:gd name="connsiteY2" fmla="*/ 514466 h 514466"/>
                <a:gd name="connsiteX0" fmla="*/ 0 w 1811548"/>
                <a:gd name="connsiteY0" fmla="*/ 436758 h 764562"/>
                <a:gd name="connsiteX1" fmla="*/ 707366 w 1811548"/>
                <a:gd name="connsiteY1" fmla="*/ 5437 h 764562"/>
                <a:gd name="connsiteX2" fmla="*/ 1811548 w 1811548"/>
                <a:gd name="connsiteY2" fmla="*/ 764562 h 764562"/>
                <a:gd name="connsiteX0" fmla="*/ 0 w 1811548"/>
                <a:gd name="connsiteY0" fmla="*/ 431529 h 759333"/>
                <a:gd name="connsiteX1" fmla="*/ 707366 w 1811548"/>
                <a:gd name="connsiteY1" fmla="*/ 208 h 759333"/>
                <a:gd name="connsiteX2" fmla="*/ 1811548 w 1811548"/>
                <a:gd name="connsiteY2" fmla="*/ 759333 h 759333"/>
                <a:gd name="connsiteX0" fmla="*/ 0 w 1483744"/>
                <a:gd name="connsiteY0" fmla="*/ 434958 h 434958"/>
                <a:gd name="connsiteX1" fmla="*/ 707366 w 1483744"/>
                <a:gd name="connsiteY1" fmla="*/ 3637 h 434958"/>
                <a:gd name="connsiteX2" fmla="*/ 1483744 w 1483744"/>
                <a:gd name="connsiteY2" fmla="*/ 227924 h 434958"/>
                <a:gd name="connsiteX0" fmla="*/ 0 w 1483744"/>
                <a:gd name="connsiteY0" fmla="*/ 443119 h 443119"/>
                <a:gd name="connsiteX1" fmla="*/ 707366 w 1483744"/>
                <a:gd name="connsiteY1" fmla="*/ 11798 h 443119"/>
                <a:gd name="connsiteX2" fmla="*/ 1483744 w 1483744"/>
                <a:gd name="connsiteY2" fmla="*/ 236085 h 443119"/>
                <a:gd name="connsiteX0" fmla="*/ 0 w 1483744"/>
                <a:gd name="connsiteY0" fmla="*/ 443119 h 443119"/>
                <a:gd name="connsiteX1" fmla="*/ 707366 w 1483744"/>
                <a:gd name="connsiteY1" fmla="*/ 11798 h 443119"/>
                <a:gd name="connsiteX2" fmla="*/ 1483744 w 1483744"/>
                <a:gd name="connsiteY2" fmla="*/ 236085 h 443119"/>
                <a:gd name="connsiteX0" fmla="*/ 0 w 1518250"/>
                <a:gd name="connsiteY0" fmla="*/ 351300 h 351300"/>
                <a:gd name="connsiteX1" fmla="*/ 741872 w 1518250"/>
                <a:gd name="connsiteY1" fmla="*/ 6243 h 351300"/>
                <a:gd name="connsiteX2" fmla="*/ 1518250 w 1518250"/>
                <a:gd name="connsiteY2" fmla="*/ 230530 h 351300"/>
                <a:gd name="connsiteX0" fmla="*/ 0 w 1518250"/>
                <a:gd name="connsiteY0" fmla="*/ 351300 h 351300"/>
                <a:gd name="connsiteX1" fmla="*/ 741872 w 1518250"/>
                <a:gd name="connsiteY1" fmla="*/ 6243 h 351300"/>
                <a:gd name="connsiteX2" fmla="*/ 1518250 w 1518250"/>
                <a:gd name="connsiteY2" fmla="*/ 230530 h 351300"/>
                <a:gd name="connsiteX0" fmla="*/ 0 w 1518250"/>
                <a:gd name="connsiteY0" fmla="*/ 351300 h 351300"/>
                <a:gd name="connsiteX1" fmla="*/ 586597 w 1518250"/>
                <a:gd name="connsiteY1" fmla="*/ 6243 h 351300"/>
                <a:gd name="connsiteX2" fmla="*/ 1518250 w 1518250"/>
                <a:gd name="connsiteY2" fmla="*/ 230530 h 351300"/>
                <a:gd name="connsiteX0" fmla="*/ 0 w 1190447"/>
                <a:gd name="connsiteY0" fmla="*/ 376841 h 376841"/>
                <a:gd name="connsiteX1" fmla="*/ 586597 w 1190447"/>
                <a:gd name="connsiteY1" fmla="*/ 31784 h 376841"/>
                <a:gd name="connsiteX2" fmla="*/ 1190447 w 1190447"/>
                <a:gd name="connsiteY2" fmla="*/ 169807 h 376841"/>
                <a:gd name="connsiteX0" fmla="*/ 0 w 1190447"/>
                <a:gd name="connsiteY0" fmla="*/ 363666 h 363666"/>
                <a:gd name="connsiteX1" fmla="*/ 586597 w 1190447"/>
                <a:gd name="connsiteY1" fmla="*/ 18609 h 363666"/>
                <a:gd name="connsiteX2" fmla="*/ 1190447 w 1190447"/>
                <a:gd name="connsiteY2" fmla="*/ 156632 h 363666"/>
                <a:gd name="connsiteX0" fmla="*/ 0 w 1190447"/>
                <a:gd name="connsiteY0" fmla="*/ 339584 h 339584"/>
                <a:gd name="connsiteX1" fmla="*/ 500333 w 1190447"/>
                <a:gd name="connsiteY1" fmla="*/ 29033 h 339584"/>
                <a:gd name="connsiteX2" fmla="*/ 1190447 w 1190447"/>
                <a:gd name="connsiteY2" fmla="*/ 132550 h 339584"/>
                <a:gd name="connsiteX0" fmla="*/ 0 w 1190447"/>
                <a:gd name="connsiteY0" fmla="*/ 339584 h 339584"/>
                <a:gd name="connsiteX1" fmla="*/ 500333 w 1190447"/>
                <a:gd name="connsiteY1" fmla="*/ 29033 h 339584"/>
                <a:gd name="connsiteX2" fmla="*/ 1190447 w 1190447"/>
                <a:gd name="connsiteY2" fmla="*/ 132550 h 339584"/>
                <a:gd name="connsiteX0" fmla="*/ 0 w 1190447"/>
                <a:gd name="connsiteY0" fmla="*/ 339584 h 339584"/>
                <a:gd name="connsiteX1" fmla="*/ 500333 w 1190447"/>
                <a:gd name="connsiteY1" fmla="*/ 29033 h 339584"/>
                <a:gd name="connsiteX2" fmla="*/ 1190447 w 1190447"/>
                <a:gd name="connsiteY2" fmla="*/ 132550 h 339584"/>
                <a:gd name="connsiteX0" fmla="*/ 0 w 1190447"/>
                <a:gd name="connsiteY0" fmla="*/ 326779 h 326779"/>
                <a:gd name="connsiteX1" fmla="*/ 500333 w 1190447"/>
                <a:gd name="connsiteY1" fmla="*/ 16228 h 326779"/>
                <a:gd name="connsiteX2" fmla="*/ 1190447 w 1190447"/>
                <a:gd name="connsiteY2" fmla="*/ 119745 h 326779"/>
                <a:gd name="connsiteX0" fmla="*/ 0 w 1190447"/>
                <a:gd name="connsiteY0" fmla="*/ 326779 h 326779"/>
                <a:gd name="connsiteX1" fmla="*/ 500333 w 1190447"/>
                <a:gd name="connsiteY1" fmla="*/ 16228 h 326779"/>
                <a:gd name="connsiteX2" fmla="*/ 1190447 w 1190447"/>
                <a:gd name="connsiteY2" fmla="*/ 119745 h 326779"/>
                <a:gd name="connsiteX0" fmla="*/ 0 w 1190447"/>
                <a:gd name="connsiteY0" fmla="*/ 326779 h 326779"/>
                <a:gd name="connsiteX1" fmla="*/ 500333 w 1190447"/>
                <a:gd name="connsiteY1" fmla="*/ 16228 h 326779"/>
                <a:gd name="connsiteX2" fmla="*/ 1190447 w 1190447"/>
                <a:gd name="connsiteY2" fmla="*/ 119745 h 326779"/>
                <a:gd name="connsiteX0" fmla="*/ 0 w 1190447"/>
                <a:gd name="connsiteY0" fmla="*/ 326779 h 326779"/>
                <a:gd name="connsiteX1" fmla="*/ 500333 w 1190447"/>
                <a:gd name="connsiteY1" fmla="*/ 16228 h 326779"/>
                <a:gd name="connsiteX2" fmla="*/ 1190447 w 1190447"/>
                <a:gd name="connsiteY2" fmla="*/ 119745 h 326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0447" h="326779">
                  <a:moveTo>
                    <a:pt x="0" y="326779"/>
                  </a:moveTo>
                  <a:cubicBezTo>
                    <a:pt x="202721" y="161439"/>
                    <a:pt x="284672" y="50734"/>
                    <a:pt x="500333" y="16228"/>
                  </a:cubicBezTo>
                  <a:cubicBezTo>
                    <a:pt x="715994" y="-18278"/>
                    <a:pt x="842515" y="-3901"/>
                    <a:pt x="1190447" y="119745"/>
                  </a:cubicBezTo>
                </a:path>
              </a:pathLst>
            </a:custGeom>
            <a:noFill/>
            <a:ln w="44450" cap="rnd">
              <a:solidFill>
                <a:schemeClr val="accent6">
                  <a:lumMod val="75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E4BB3441-AE47-4BBB-BCFF-1C1B06E0AF37}"/>
              </a:ext>
            </a:extLst>
          </p:cNvPr>
          <p:cNvGrpSpPr/>
          <p:nvPr/>
        </p:nvGrpSpPr>
        <p:grpSpPr>
          <a:xfrm>
            <a:off x="-73129" y="690112"/>
            <a:ext cx="5955798" cy="3934364"/>
            <a:chOff x="-73129" y="690112"/>
            <a:chExt cx="5955798" cy="3934364"/>
          </a:xfrm>
        </p:grpSpPr>
        <p:sp>
          <p:nvSpPr>
            <p:cNvPr id="76" name="CasellaDiTesto 75">
              <a:extLst>
                <a:ext uri="{FF2B5EF4-FFF2-40B4-BE49-F238E27FC236}">
                  <a16:creationId xmlns:a16="http://schemas.microsoft.com/office/drawing/2014/main" id="{6A990AEA-D10F-41BC-AB30-09A55A88D9B8}"/>
                </a:ext>
              </a:extLst>
            </p:cNvPr>
            <p:cNvSpPr txBox="1"/>
            <p:nvPr/>
          </p:nvSpPr>
          <p:spPr>
            <a:xfrm rot="19632604">
              <a:off x="-73129" y="2173482"/>
              <a:ext cx="15822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dirty="0">
                  <a:solidFill>
                    <a:srgbClr val="333300"/>
                  </a:solidFill>
                  <a:latin typeface="Ink Free" panose="03080402000500000000" pitchFamily="66" charset="0"/>
                </a:rPr>
                <a:t>indicatori ibridi di fertilità</a:t>
              </a:r>
            </a:p>
          </p:txBody>
        </p:sp>
        <p:grpSp>
          <p:nvGrpSpPr>
            <p:cNvPr id="77" name="Gruppo 76">
              <a:extLst>
                <a:ext uri="{FF2B5EF4-FFF2-40B4-BE49-F238E27FC236}">
                  <a16:creationId xmlns:a16="http://schemas.microsoft.com/office/drawing/2014/main" id="{4662206D-0BDC-43C4-8C50-3E084E6A517A}"/>
                </a:ext>
              </a:extLst>
            </p:cNvPr>
            <p:cNvGrpSpPr/>
            <p:nvPr/>
          </p:nvGrpSpPr>
          <p:grpSpPr>
            <a:xfrm>
              <a:off x="1343185" y="690112"/>
              <a:ext cx="4539484" cy="3934364"/>
              <a:chOff x="2171322" y="500329"/>
              <a:chExt cx="4539484" cy="3934364"/>
            </a:xfrm>
          </p:grpSpPr>
          <p:sp>
            <p:nvSpPr>
              <p:cNvPr id="78" name="Esagono 77">
                <a:extLst>
                  <a:ext uri="{FF2B5EF4-FFF2-40B4-BE49-F238E27FC236}">
                    <a16:creationId xmlns:a16="http://schemas.microsoft.com/office/drawing/2014/main" id="{06103FC2-1770-4340-B87A-C51EE9BC153E}"/>
                  </a:ext>
                </a:extLst>
              </p:cNvPr>
              <p:cNvSpPr/>
              <p:nvPr/>
            </p:nvSpPr>
            <p:spPr>
              <a:xfrm>
                <a:off x="2277374" y="500329"/>
                <a:ext cx="4433432" cy="3934364"/>
              </a:xfrm>
              <a:prstGeom prst="hexagon">
                <a:avLst/>
              </a:prstGeom>
              <a:solidFill>
                <a:srgbClr val="94B625">
                  <a:alpha val="40000"/>
                </a:srgb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9" name="Figura a mano libera: forma 78">
                <a:extLst>
                  <a:ext uri="{FF2B5EF4-FFF2-40B4-BE49-F238E27FC236}">
                    <a16:creationId xmlns:a16="http://schemas.microsoft.com/office/drawing/2014/main" id="{3B3DE523-9961-4643-AC5F-AA4BDB2D7D47}"/>
                  </a:ext>
                </a:extLst>
              </p:cNvPr>
              <p:cNvSpPr/>
              <p:nvPr/>
            </p:nvSpPr>
            <p:spPr>
              <a:xfrm>
                <a:off x="2171322" y="1795328"/>
                <a:ext cx="1054958" cy="199894"/>
              </a:xfrm>
              <a:custGeom>
                <a:avLst/>
                <a:gdLst>
                  <a:gd name="connsiteX0" fmla="*/ 0 w 1811548"/>
                  <a:gd name="connsiteY0" fmla="*/ 186662 h 514466"/>
                  <a:gd name="connsiteX1" fmla="*/ 1155940 w 1811548"/>
                  <a:gd name="connsiteY1" fmla="*/ 14134 h 514466"/>
                  <a:gd name="connsiteX2" fmla="*/ 1811548 w 1811548"/>
                  <a:gd name="connsiteY2" fmla="*/ 514466 h 514466"/>
                  <a:gd name="connsiteX0" fmla="*/ 0 w 1811548"/>
                  <a:gd name="connsiteY0" fmla="*/ 436758 h 764562"/>
                  <a:gd name="connsiteX1" fmla="*/ 707366 w 1811548"/>
                  <a:gd name="connsiteY1" fmla="*/ 5437 h 764562"/>
                  <a:gd name="connsiteX2" fmla="*/ 1811548 w 1811548"/>
                  <a:gd name="connsiteY2" fmla="*/ 764562 h 764562"/>
                  <a:gd name="connsiteX0" fmla="*/ 0 w 1811548"/>
                  <a:gd name="connsiteY0" fmla="*/ 431529 h 759333"/>
                  <a:gd name="connsiteX1" fmla="*/ 707366 w 1811548"/>
                  <a:gd name="connsiteY1" fmla="*/ 208 h 759333"/>
                  <a:gd name="connsiteX2" fmla="*/ 1811548 w 1811548"/>
                  <a:gd name="connsiteY2" fmla="*/ 759333 h 759333"/>
                  <a:gd name="connsiteX0" fmla="*/ 0 w 1483744"/>
                  <a:gd name="connsiteY0" fmla="*/ 434958 h 434958"/>
                  <a:gd name="connsiteX1" fmla="*/ 707366 w 1483744"/>
                  <a:gd name="connsiteY1" fmla="*/ 3637 h 434958"/>
                  <a:gd name="connsiteX2" fmla="*/ 1483744 w 1483744"/>
                  <a:gd name="connsiteY2" fmla="*/ 227924 h 434958"/>
                  <a:gd name="connsiteX0" fmla="*/ 0 w 1483744"/>
                  <a:gd name="connsiteY0" fmla="*/ 443119 h 443119"/>
                  <a:gd name="connsiteX1" fmla="*/ 707366 w 1483744"/>
                  <a:gd name="connsiteY1" fmla="*/ 11798 h 443119"/>
                  <a:gd name="connsiteX2" fmla="*/ 1483744 w 1483744"/>
                  <a:gd name="connsiteY2" fmla="*/ 236085 h 443119"/>
                  <a:gd name="connsiteX0" fmla="*/ 0 w 1483744"/>
                  <a:gd name="connsiteY0" fmla="*/ 443119 h 443119"/>
                  <a:gd name="connsiteX1" fmla="*/ 707366 w 1483744"/>
                  <a:gd name="connsiteY1" fmla="*/ 11798 h 443119"/>
                  <a:gd name="connsiteX2" fmla="*/ 1483744 w 1483744"/>
                  <a:gd name="connsiteY2" fmla="*/ 236085 h 443119"/>
                  <a:gd name="connsiteX0" fmla="*/ 0 w 1518250"/>
                  <a:gd name="connsiteY0" fmla="*/ 351300 h 351300"/>
                  <a:gd name="connsiteX1" fmla="*/ 741872 w 1518250"/>
                  <a:gd name="connsiteY1" fmla="*/ 6243 h 351300"/>
                  <a:gd name="connsiteX2" fmla="*/ 1518250 w 1518250"/>
                  <a:gd name="connsiteY2" fmla="*/ 230530 h 351300"/>
                  <a:gd name="connsiteX0" fmla="*/ 0 w 1518250"/>
                  <a:gd name="connsiteY0" fmla="*/ 351300 h 351300"/>
                  <a:gd name="connsiteX1" fmla="*/ 741872 w 1518250"/>
                  <a:gd name="connsiteY1" fmla="*/ 6243 h 351300"/>
                  <a:gd name="connsiteX2" fmla="*/ 1518250 w 1518250"/>
                  <a:gd name="connsiteY2" fmla="*/ 230530 h 351300"/>
                  <a:gd name="connsiteX0" fmla="*/ 0 w 1518250"/>
                  <a:gd name="connsiteY0" fmla="*/ 351300 h 351300"/>
                  <a:gd name="connsiteX1" fmla="*/ 586597 w 1518250"/>
                  <a:gd name="connsiteY1" fmla="*/ 6243 h 351300"/>
                  <a:gd name="connsiteX2" fmla="*/ 1518250 w 1518250"/>
                  <a:gd name="connsiteY2" fmla="*/ 230530 h 351300"/>
                  <a:gd name="connsiteX0" fmla="*/ 0 w 1190447"/>
                  <a:gd name="connsiteY0" fmla="*/ 376841 h 376841"/>
                  <a:gd name="connsiteX1" fmla="*/ 586597 w 1190447"/>
                  <a:gd name="connsiteY1" fmla="*/ 31784 h 376841"/>
                  <a:gd name="connsiteX2" fmla="*/ 1190447 w 1190447"/>
                  <a:gd name="connsiteY2" fmla="*/ 169807 h 376841"/>
                  <a:gd name="connsiteX0" fmla="*/ 0 w 1190447"/>
                  <a:gd name="connsiteY0" fmla="*/ 363666 h 363666"/>
                  <a:gd name="connsiteX1" fmla="*/ 586597 w 1190447"/>
                  <a:gd name="connsiteY1" fmla="*/ 18609 h 363666"/>
                  <a:gd name="connsiteX2" fmla="*/ 1190447 w 1190447"/>
                  <a:gd name="connsiteY2" fmla="*/ 156632 h 363666"/>
                  <a:gd name="connsiteX0" fmla="*/ 0 w 1190447"/>
                  <a:gd name="connsiteY0" fmla="*/ 339584 h 339584"/>
                  <a:gd name="connsiteX1" fmla="*/ 500333 w 1190447"/>
                  <a:gd name="connsiteY1" fmla="*/ 29033 h 339584"/>
                  <a:gd name="connsiteX2" fmla="*/ 1190447 w 1190447"/>
                  <a:gd name="connsiteY2" fmla="*/ 132550 h 339584"/>
                  <a:gd name="connsiteX0" fmla="*/ 0 w 1190447"/>
                  <a:gd name="connsiteY0" fmla="*/ 339584 h 339584"/>
                  <a:gd name="connsiteX1" fmla="*/ 500333 w 1190447"/>
                  <a:gd name="connsiteY1" fmla="*/ 29033 h 339584"/>
                  <a:gd name="connsiteX2" fmla="*/ 1190447 w 1190447"/>
                  <a:gd name="connsiteY2" fmla="*/ 132550 h 339584"/>
                  <a:gd name="connsiteX0" fmla="*/ 0 w 1190447"/>
                  <a:gd name="connsiteY0" fmla="*/ 339584 h 339584"/>
                  <a:gd name="connsiteX1" fmla="*/ 500333 w 1190447"/>
                  <a:gd name="connsiteY1" fmla="*/ 29033 h 339584"/>
                  <a:gd name="connsiteX2" fmla="*/ 1190447 w 1190447"/>
                  <a:gd name="connsiteY2" fmla="*/ 132550 h 339584"/>
                  <a:gd name="connsiteX0" fmla="*/ 0 w 1190447"/>
                  <a:gd name="connsiteY0" fmla="*/ 326779 h 326779"/>
                  <a:gd name="connsiteX1" fmla="*/ 500333 w 1190447"/>
                  <a:gd name="connsiteY1" fmla="*/ 16228 h 326779"/>
                  <a:gd name="connsiteX2" fmla="*/ 1190447 w 1190447"/>
                  <a:gd name="connsiteY2" fmla="*/ 119745 h 326779"/>
                  <a:gd name="connsiteX0" fmla="*/ 0 w 1190447"/>
                  <a:gd name="connsiteY0" fmla="*/ 326779 h 326779"/>
                  <a:gd name="connsiteX1" fmla="*/ 500333 w 1190447"/>
                  <a:gd name="connsiteY1" fmla="*/ 16228 h 326779"/>
                  <a:gd name="connsiteX2" fmla="*/ 1190447 w 1190447"/>
                  <a:gd name="connsiteY2" fmla="*/ 119745 h 326779"/>
                  <a:gd name="connsiteX0" fmla="*/ 0 w 1190447"/>
                  <a:gd name="connsiteY0" fmla="*/ 326779 h 326779"/>
                  <a:gd name="connsiteX1" fmla="*/ 500333 w 1190447"/>
                  <a:gd name="connsiteY1" fmla="*/ 16228 h 326779"/>
                  <a:gd name="connsiteX2" fmla="*/ 1190447 w 1190447"/>
                  <a:gd name="connsiteY2" fmla="*/ 119745 h 326779"/>
                  <a:gd name="connsiteX0" fmla="*/ 0 w 1190447"/>
                  <a:gd name="connsiteY0" fmla="*/ 326779 h 326779"/>
                  <a:gd name="connsiteX1" fmla="*/ 500333 w 1190447"/>
                  <a:gd name="connsiteY1" fmla="*/ 16228 h 326779"/>
                  <a:gd name="connsiteX2" fmla="*/ 1190447 w 1190447"/>
                  <a:gd name="connsiteY2" fmla="*/ 119745 h 326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447" h="326779">
                    <a:moveTo>
                      <a:pt x="0" y="326779"/>
                    </a:moveTo>
                    <a:cubicBezTo>
                      <a:pt x="202721" y="161439"/>
                      <a:pt x="284672" y="50734"/>
                      <a:pt x="500333" y="16228"/>
                    </a:cubicBezTo>
                    <a:cubicBezTo>
                      <a:pt x="715994" y="-18278"/>
                      <a:pt x="842515" y="-3901"/>
                      <a:pt x="1190447" y="119745"/>
                    </a:cubicBezTo>
                  </a:path>
                </a:pathLst>
              </a:custGeom>
              <a:noFill/>
              <a:ln w="44450" cap="rnd">
                <a:solidFill>
                  <a:schemeClr val="accent6">
                    <a:lumMod val="75000"/>
                  </a:schemeClr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01256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30242B31-D2DC-4B8B-866B-D59325340B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7" b="26296"/>
          <a:stretch/>
        </p:blipFill>
        <p:spPr>
          <a:xfrm>
            <a:off x="-1" y="1615619"/>
            <a:ext cx="6000751" cy="524238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B3F3A2E-9AAB-4F10-A64F-B1A58CCBEDD3}"/>
              </a:ext>
            </a:extLst>
          </p:cNvPr>
          <p:cNvSpPr txBox="1">
            <a:spLocks/>
          </p:cNvSpPr>
          <p:nvPr/>
        </p:nvSpPr>
        <p:spPr>
          <a:xfrm>
            <a:off x="-1" y="603610"/>
            <a:ext cx="5820230" cy="1012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Metodologia</a:t>
            </a:r>
          </a:p>
        </p:txBody>
      </p:sp>
      <p:sp>
        <p:nvSpPr>
          <p:cNvPr id="70" name="Luna 69">
            <a:extLst>
              <a:ext uri="{FF2B5EF4-FFF2-40B4-BE49-F238E27FC236}">
                <a16:creationId xmlns:a16="http://schemas.microsoft.com/office/drawing/2014/main" id="{C9568F6B-3272-4B0E-A92C-B7DA9DB468F3}"/>
              </a:ext>
            </a:extLst>
          </p:cNvPr>
          <p:cNvSpPr/>
          <p:nvPr/>
        </p:nvSpPr>
        <p:spPr>
          <a:xfrm rot="16200000">
            <a:off x="2161213" y="2782507"/>
            <a:ext cx="1697439" cy="4691676"/>
          </a:xfrm>
          <a:prstGeom prst="moon">
            <a:avLst>
              <a:gd name="adj" fmla="val 8750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24000"/>
                </a:schemeClr>
              </a:gs>
              <a:gs pos="25000">
                <a:srgbClr val="E3EEF8">
                  <a:alpha val="32000"/>
                </a:srgbClr>
              </a:gs>
              <a:gs pos="9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Luna 2">
            <a:extLst>
              <a:ext uri="{FF2B5EF4-FFF2-40B4-BE49-F238E27FC236}">
                <a16:creationId xmlns:a16="http://schemas.microsoft.com/office/drawing/2014/main" id="{447C93F2-BA27-47C0-A635-80DAA7C90E49}"/>
              </a:ext>
            </a:extLst>
          </p:cNvPr>
          <p:cNvSpPr/>
          <p:nvPr/>
        </p:nvSpPr>
        <p:spPr>
          <a:xfrm rot="16200000">
            <a:off x="2383035" y="2264319"/>
            <a:ext cx="1234678" cy="3018255"/>
          </a:xfrm>
          <a:prstGeom prst="moon">
            <a:avLst>
              <a:gd name="adj" fmla="val 8750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24000"/>
                </a:schemeClr>
              </a:gs>
              <a:gs pos="25000">
                <a:srgbClr val="E3EEF8">
                  <a:alpha val="32000"/>
                </a:srgbClr>
              </a:gs>
              <a:gs pos="9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ABE05523-73D5-4888-B32F-04FAC24D03DE}"/>
              </a:ext>
            </a:extLst>
          </p:cNvPr>
          <p:cNvSpPr/>
          <p:nvPr/>
        </p:nvSpPr>
        <p:spPr>
          <a:xfrm>
            <a:off x="1219201" y="2041945"/>
            <a:ext cx="3765969" cy="6416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333300"/>
                </a:solidFill>
              </a:rPr>
              <a:t>NARRAZIONI     DELLA SCIENZA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0383C058-7DFF-4314-B893-5828E63FE401}"/>
              </a:ext>
            </a:extLst>
          </p:cNvPr>
          <p:cNvSpPr/>
          <p:nvPr/>
        </p:nvSpPr>
        <p:spPr>
          <a:xfrm>
            <a:off x="1712180" y="3807974"/>
            <a:ext cx="2563030" cy="2576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TRANSDISCIPLINARITA’</a:t>
            </a:r>
          </a:p>
        </p:txBody>
      </p:sp>
      <p:sp>
        <p:nvSpPr>
          <p:cNvPr id="51" name="Esagono 50">
            <a:extLst>
              <a:ext uri="{FF2B5EF4-FFF2-40B4-BE49-F238E27FC236}">
                <a16:creationId xmlns:a16="http://schemas.microsoft.com/office/drawing/2014/main" id="{8B291224-EE37-43BB-B883-19092FD4B3D4}"/>
              </a:ext>
            </a:extLst>
          </p:cNvPr>
          <p:cNvSpPr/>
          <p:nvPr/>
        </p:nvSpPr>
        <p:spPr>
          <a:xfrm>
            <a:off x="2231267" y="3513499"/>
            <a:ext cx="281315" cy="245799"/>
          </a:xfrm>
          <a:prstGeom prst="hexagon">
            <a:avLst/>
          </a:prstGeom>
          <a:solidFill>
            <a:srgbClr val="6633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4" name="Esagono 83">
            <a:extLst>
              <a:ext uri="{FF2B5EF4-FFF2-40B4-BE49-F238E27FC236}">
                <a16:creationId xmlns:a16="http://schemas.microsoft.com/office/drawing/2014/main" id="{935A9D11-8E14-4267-A6A9-640E434DA09B}"/>
              </a:ext>
            </a:extLst>
          </p:cNvPr>
          <p:cNvSpPr/>
          <p:nvPr/>
        </p:nvSpPr>
        <p:spPr>
          <a:xfrm>
            <a:off x="2747659" y="3243283"/>
            <a:ext cx="281315" cy="245799"/>
          </a:xfrm>
          <a:prstGeom prst="hexagon">
            <a:avLst/>
          </a:prstGeom>
          <a:solidFill>
            <a:srgbClr val="9966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5" name="Esagono 84">
            <a:extLst>
              <a:ext uri="{FF2B5EF4-FFF2-40B4-BE49-F238E27FC236}">
                <a16:creationId xmlns:a16="http://schemas.microsoft.com/office/drawing/2014/main" id="{DDC2D1E4-9981-4035-8EF5-5362633D88E4}"/>
              </a:ext>
            </a:extLst>
          </p:cNvPr>
          <p:cNvSpPr/>
          <p:nvPr/>
        </p:nvSpPr>
        <p:spPr>
          <a:xfrm>
            <a:off x="2753060" y="3504950"/>
            <a:ext cx="281315" cy="245799"/>
          </a:xfrm>
          <a:prstGeom prst="hexagon">
            <a:avLst/>
          </a:prstGeom>
          <a:solidFill>
            <a:srgbClr val="3333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6" name="Esagono 85">
            <a:extLst>
              <a:ext uri="{FF2B5EF4-FFF2-40B4-BE49-F238E27FC236}">
                <a16:creationId xmlns:a16="http://schemas.microsoft.com/office/drawing/2014/main" id="{F518E8D6-7342-45D4-B805-387301519D1E}"/>
              </a:ext>
            </a:extLst>
          </p:cNvPr>
          <p:cNvSpPr/>
          <p:nvPr/>
        </p:nvSpPr>
        <p:spPr>
          <a:xfrm>
            <a:off x="2257086" y="3250294"/>
            <a:ext cx="281315" cy="245799"/>
          </a:xfrm>
          <a:prstGeom prst="hexagon">
            <a:avLst/>
          </a:prstGeom>
          <a:solidFill>
            <a:srgbClr val="9933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7" name="Esagono 86">
            <a:extLst>
              <a:ext uri="{FF2B5EF4-FFF2-40B4-BE49-F238E27FC236}">
                <a16:creationId xmlns:a16="http://schemas.microsoft.com/office/drawing/2014/main" id="{5E5A552C-6B1B-4613-8445-7C95F9D40F86}"/>
              </a:ext>
            </a:extLst>
          </p:cNvPr>
          <p:cNvSpPr/>
          <p:nvPr/>
        </p:nvSpPr>
        <p:spPr>
          <a:xfrm>
            <a:off x="3120655" y="3229752"/>
            <a:ext cx="281315" cy="245799"/>
          </a:xfrm>
          <a:prstGeom prst="hexagon">
            <a:avLst/>
          </a:prstGeom>
          <a:solidFill>
            <a:srgbClr val="8080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8" name="Esagono 87">
            <a:extLst>
              <a:ext uri="{FF2B5EF4-FFF2-40B4-BE49-F238E27FC236}">
                <a16:creationId xmlns:a16="http://schemas.microsoft.com/office/drawing/2014/main" id="{7A9909B8-0606-45A5-BBD0-40A6772E864A}"/>
              </a:ext>
            </a:extLst>
          </p:cNvPr>
          <p:cNvSpPr/>
          <p:nvPr/>
        </p:nvSpPr>
        <p:spPr>
          <a:xfrm>
            <a:off x="2990800" y="3623480"/>
            <a:ext cx="281315" cy="245799"/>
          </a:xfrm>
          <a:prstGeom prst="hexagon">
            <a:avLst/>
          </a:prstGeom>
          <a:solidFill>
            <a:srgbClr val="385723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9" name="Esagono 88">
            <a:extLst>
              <a:ext uri="{FF2B5EF4-FFF2-40B4-BE49-F238E27FC236}">
                <a16:creationId xmlns:a16="http://schemas.microsoft.com/office/drawing/2014/main" id="{3A2848FE-527C-409E-B03E-967F4C4C16E2}"/>
              </a:ext>
            </a:extLst>
          </p:cNvPr>
          <p:cNvSpPr/>
          <p:nvPr/>
        </p:nvSpPr>
        <p:spPr>
          <a:xfrm>
            <a:off x="2515320" y="3411184"/>
            <a:ext cx="281315" cy="245799"/>
          </a:xfrm>
          <a:prstGeom prst="hexagon">
            <a:avLst/>
          </a:prstGeom>
          <a:solidFill>
            <a:srgbClr val="C55A1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0" name="Esagono 89">
            <a:extLst>
              <a:ext uri="{FF2B5EF4-FFF2-40B4-BE49-F238E27FC236}">
                <a16:creationId xmlns:a16="http://schemas.microsoft.com/office/drawing/2014/main" id="{854D62D0-C5DC-4567-9838-7E5AF13338F1}"/>
              </a:ext>
            </a:extLst>
          </p:cNvPr>
          <p:cNvSpPr/>
          <p:nvPr/>
        </p:nvSpPr>
        <p:spPr>
          <a:xfrm>
            <a:off x="3454067" y="3626946"/>
            <a:ext cx="281315" cy="245799"/>
          </a:xfrm>
          <a:prstGeom prst="hexagon">
            <a:avLst/>
          </a:prstGeom>
          <a:solidFill>
            <a:srgbClr val="3366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1" name="Esagono 90">
            <a:extLst>
              <a:ext uri="{FF2B5EF4-FFF2-40B4-BE49-F238E27FC236}">
                <a16:creationId xmlns:a16="http://schemas.microsoft.com/office/drawing/2014/main" id="{0BF44395-C5B4-4B17-B610-7290A6DBCEB2}"/>
              </a:ext>
            </a:extLst>
          </p:cNvPr>
          <p:cNvSpPr/>
          <p:nvPr/>
        </p:nvSpPr>
        <p:spPr>
          <a:xfrm>
            <a:off x="3205459" y="3481007"/>
            <a:ext cx="281315" cy="245799"/>
          </a:xfrm>
          <a:prstGeom prst="hexagon">
            <a:avLst/>
          </a:prstGeom>
          <a:solidFill>
            <a:srgbClr val="339966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2" name="Esagono 91">
            <a:extLst>
              <a:ext uri="{FF2B5EF4-FFF2-40B4-BE49-F238E27FC236}">
                <a16:creationId xmlns:a16="http://schemas.microsoft.com/office/drawing/2014/main" id="{CDDE048E-DC41-438F-823C-6E6B4CF4D717}"/>
              </a:ext>
            </a:extLst>
          </p:cNvPr>
          <p:cNvSpPr/>
          <p:nvPr/>
        </p:nvSpPr>
        <p:spPr>
          <a:xfrm>
            <a:off x="2843212" y="5382856"/>
            <a:ext cx="281315" cy="245799"/>
          </a:xfrm>
          <a:prstGeom prst="hexagon">
            <a:avLst/>
          </a:prstGeom>
          <a:solidFill>
            <a:srgbClr val="339966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3" name="Esagono 92">
            <a:extLst>
              <a:ext uri="{FF2B5EF4-FFF2-40B4-BE49-F238E27FC236}">
                <a16:creationId xmlns:a16="http://schemas.microsoft.com/office/drawing/2014/main" id="{25CDB008-110D-439D-A6D8-8D40CF3203CB}"/>
              </a:ext>
            </a:extLst>
          </p:cNvPr>
          <p:cNvSpPr/>
          <p:nvPr/>
        </p:nvSpPr>
        <p:spPr>
          <a:xfrm>
            <a:off x="4182579" y="4637003"/>
            <a:ext cx="281315" cy="245799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4" name="Esagono 93">
            <a:extLst>
              <a:ext uri="{FF2B5EF4-FFF2-40B4-BE49-F238E27FC236}">
                <a16:creationId xmlns:a16="http://schemas.microsoft.com/office/drawing/2014/main" id="{DD7629A3-9B8A-4389-A991-3FE4140FEAD4}"/>
              </a:ext>
            </a:extLst>
          </p:cNvPr>
          <p:cNvSpPr/>
          <p:nvPr/>
        </p:nvSpPr>
        <p:spPr>
          <a:xfrm>
            <a:off x="2628850" y="4838725"/>
            <a:ext cx="281315" cy="245799"/>
          </a:xfrm>
          <a:prstGeom prst="hexagon">
            <a:avLst/>
          </a:prstGeom>
          <a:solidFill>
            <a:srgbClr val="70AD47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5" name="Esagono 94">
            <a:extLst>
              <a:ext uri="{FF2B5EF4-FFF2-40B4-BE49-F238E27FC236}">
                <a16:creationId xmlns:a16="http://schemas.microsoft.com/office/drawing/2014/main" id="{4B7603BD-D13F-472D-A2D9-856CE85F9B76}"/>
              </a:ext>
            </a:extLst>
          </p:cNvPr>
          <p:cNvSpPr/>
          <p:nvPr/>
        </p:nvSpPr>
        <p:spPr>
          <a:xfrm>
            <a:off x="3932107" y="5156051"/>
            <a:ext cx="281315" cy="245799"/>
          </a:xfrm>
          <a:prstGeom prst="hexagon">
            <a:avLst/>
          </a:prstGeom>
          <a:solidFill>
            <a:srgbClr val="CC99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6" name="Esagono 95">
            <a:extLst>
              <a:ext uri="{FF2B5EF4-FFF2-40B4-BE49-F238E27FC236}">
                <a16:creationId xmlns:a16="http://schemas.microsoft.com/office/drawing/2014/main" id="{6E3D7004-8A08-4519-BCAC-7EC87284589D}"/>
              </a:ext>
            </a:extLst>
          </p:cNvPr>
          <p:cNvSpPr/>
          <p:nvPr/>
        </p:nvSpPr>
        <p:spPr>
          <a:xfrm>
            <a:off x="2222848" y="4762262"/>
            <a:ext cx="281315" cy="245799"/>
          </a:xfrm>
          <a:prstGeom prst="hexagon">
            <a:avLst/>
          </a:prstGeom>
          <a:solidFill>
            <a:srgbClr val="9966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7" name="Esagono 96">
            <a:extLst>
              <a:ext uri="{FF2B5EF4-FFF2-40B4-BE49-F238E27FC236}">
                <a16:creationId xmlns:a16="http://schemas.microsoft.com/office/drawing/2014/main" id="{DE2D5572-BCBC-4FEF-8741-55CDD094F097}"/>
              </a:ext>
            </a:extLst>
          </p:cNvPr>
          <p:cNvSpPr/>
          <p:nvPr/>
        </p:nvSpPr>
        <p:spPr>
          <a:xfrm>
            <a:off x="1527873" y="4431957"/>
            <a:ext cx="281315" cy="245799"/>
          </a:xfrm>
          <a:prstGeom prst="hexagon">
            <a:avLst/>
          </a:prstGeom>
          <a:solidFill>
            <a:srgbClr val="C000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8" name="Esagono 97">
            <a:extLst>
              <a:ext uri="{FF2B5EF4-FFF2-40B4-BE49-F238E27FC236}">
                <a16:creationId xmlns:a16="http://schemas.microsoft.com/office/drawing/2014/main" id="{84FD7FA6-20F0-4A42-852B-64BD30BC3E55}"/>
              </a:ext>
            </a:extLst>
          </p:cNvPr>
          <p:cNvSpPr/>
          <p:nvPr/>
        </p:nvSpPr>
        <p:spPr>
          <a:xfrm>
            <a:off x="2172852" y="4241096"/>
            <a:ext cx="281315" cy="245799"/>
          </a:xfrm>
          <a:prstGeom prst="hexagon">
            <a:avLst/>
          </a:prstGeom>
          <a:solidFill>
            <a:srgbClr val="0033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9" name="Esagono 98">
            <a:extLst>
              <a:ext uri="{FF2B5EF4-FFF2-40B4-BE49-F238E27FC236}">
                <a16:creationId xmlns:a16="http://schemas.microsoft.com/office/drawing/2014/main" id="{C5F38D3A-58FA-4574-AFA5-0DDC82D571CC}"/>
              </a:ext>
            </a:extLst>
          </p:cNvPr>
          <p:cNvSpPr/>
          <p:nvPr/>
        </p:nvSpPr>
        <p:spPr>
          <a:xfrm>
            <a:off x="3454066" y="4428991"/>
            <a:ext cx="281315" cy="245799"/>
          </a:xfrm>
          <a:prstGeom prst="hexagon">
            <a:avLst/>
          </a:prstGeom>
          <a:solidFill>
            <a:srgbClr val="843C0C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0" name="Esagono 99">
            <a:extLst>
              <a:ext uri="{FF2B5EF4-FFF2-40B4-BE49-F238E27FC236}">
                <a16:creationId xmlns:a16="http://schemas.microsoft.com/office/drawing/2014/main" id="{28141D16-E875-4E14-B43D-C32E35936EB7}"/>
              </a:ext>
            </a:extLst>
          </p:cNvPr>
          <p:cNvSpPr/>
          <p:nvPr/>
        </p:nvSpPr>
        <p:spPr>
          <a:xfrm>
            <a:off x="1649415" y="5278951"/>
            <a:ext cx="281315" cy="245799"/>
          </a:xfrm>
          <a:prstGeom prst="hexagon">
            <a:avLst/>
          </a:prstGeom>
          <a:solidFill>
            <a:srgbClr val="8080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1" name="Esagono 100">
            <a:extLst>
              <a:ext uri="{FF2B5EF4-FFF2-40B4-BE49-F238E27FC236}">
                <a16:creationId xmlns:a16="http://schemas.microsoft.com/office/drawing/2014/main" id="{C8AFDAD1-EF7E-4677-89CA-1DEE999CF498}"/>
              </a:ext>
            </a:extLst>
          </p:cNvPr>
          <p:cNvSpPr/>
          <p:nvPr/>
        </p:nvSpPr>
        <p:spPr>
          <a:xfrm>
            <a:off x="3279643" y="4756908"/>
            <a:ext cx="281315" cy="245799"/>
          </a:xfrm>
          <a:prstGeom prst="hexagon">
            <a:avLst/>
          </a:prstGeom>
          <a:solidFill>
            <a:srgbClr val="9966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1" name="Rettangolo con angoli arrotondati 70">
            <a:extLst>
              <a:ext uri="{FF2B5EF4-FFF2-40B4-BE49-F238E27FC236}">
                <a16:creationId xmlns:a16="http://schemas.microsoft.com/office/drawing/2014/main" id="{60F1B9B7-A59C-497A-B09C-240EF7B35AFE}"/>
              </a:ext>
            </a:extLst>
          </p:cNvPr>
          <p:cNvSpPr/>
          <p:nvPr/>
        </p:nvSpPr>
        <p:spPr>
          <a:xfrm>
            <a:off x="1900864" y="5143506"/>
            <a:ext cx="2218135" cy="2457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CITIZEN SCIENCE</a:t>
            </a:r>
          </a:p>
        </p:txBody>
      </p:sp>
      <p:sp>
        <p:nvSpPr>
          <p:cNvPr id="22" name="Figura a mano libera: forma 21">
            <a:extLst>
              <a:ext uri="{FF2B5EF4-FFF2-40B4-BE49-F238E27FC236}">
                <a16:creationId xmlns:a16="http://schemas.microsoft.com/office/drawing/2014/main" id="{2A630A84-2204-42E5-AA32-5E5E484EF8DB}"/>
              </a:ext>
            </a:extLst>
          </p:cNvPr>
          <p:cNvSpPr/>
          <p:nvPr/>
        </p:nvSpPr>
        <p:spPr>
          <a:xfrm>
            <a:off x="258398" y="2742363"/>
            <a:ext cx="2045153" cy="2092506"/>
          </a:xfrm>
          <a:custGeom>
            <a:avLst/>
            <a:gdLst>
              <a:gd name="connsiteX0" fmla="*/ 2234148 w 2234148"/>
              <a:gd name="connsiteY0" fmla="*/ 0 h 2172992"/>
              <a:gd name="connsiteX1" fmla="*/ 1091148 w 2234148"/>
              <a:gd name="connsiteY1" fmla="*/ 1981200 h 2172992"/>
              <a:gd name="connsiteX2" fmla="*/ 43398 w 2234148"/>
              <a:gd name="connsiteY2" fmla="*/ 1962150 h 2172992"/>
              <a:gd name="connsiteX3" fmla="*/ 291048 w 2234148"/>
              <a:gd name="connsiteY3" fmla="*/ 800100 h 2172992"/>
              <a:gd name="connsiteX4" fmla="*/ 1129248 w 2234148"/>
              <a:gd name="connsiteY4" fmla="*/ 171450 h 2172992"/>
              <a:gd name="connsiteX0" fmla="*/ 2290363 w 2290363"/>
              <a:gd name="connsiteY0" fmla="*/ 0 h 2225313"/>
              <a:gd name="connsiteX1" fmla="*/ 1147363 w 2290363"/>
              <a:gd name="connsiteY1" fmla="*/ 1981200 h 2225313"/>
              <a:gd name="connsiteX2" fmla="*/ 99613 w 2290363"/>
              <a:gd name="connsiteY2" fmla="*/ 1962150 h 2225313"/>
              <a:gd name="connsiteX3" fmla="*/ 347263 w 2290363"/>
              <a:gd name="connsiteY3" fmla="*/ 800100 h 2225313"/>
              <a:gd name="connsiteX4" fmla="*/ 1185463 w 2290363"/>
              <a:gd name="connsiteY4" fmla="*/ 171450 h 2225313"/>
              <a:gd name="connsiteX0" fmla="*/ 2190794 w 2190794"/>
              <a:gd name="connsiteY0" fmla="*/ 0 h 2208018"/>
              <a:gd name="connsiteX1" fmla="*/ 1047794 w 2190794"/>
              <a:gd name="connsiteY1" fmla="*/ 1981200 h 2208018"/>
              <a:gd name="connsiteX2" fmla="*/ 44 w 2190794"/>
              <a:gd name="connsiteY2" fmla="*/ 1962150 h 2208018"/>
              <a:gd name="connsiteX3" fmla="*/ 1085894 w 2190794"/>
              <a:gd name="connsiteY3" fmla="*/ 171450 h 2208018"/>
              <a:gd name="connsiteX0" fmla="*/ 2225106 w 2225106"/>
              <a:gd name="connsiteY0" fmla="*/ 0 h 2201316"/>
              <a:gd name="connsiteX1" fmla="*/ 1082106 w 2225106"/>
              <a:gd name="connsiteY1" fmla="*/ 1981200 h 2201316"/>
              <a:gd name="connsiteX2" fmla="*/ 34356 w 2225106"/>
              <a:gd name="connsiteY2" fmla="*/ 1962150 h 2201316"/>
              <a:gd name="connsiteX3" fmla="*/ 1120206 w 2225106"/>
              <a:gd name="connsiteY3" fmla="*/ 171450 h 2201316"/>
              <a:gd name="connsiteX0" fmla="*/ 2263522 w 2263522"/>
              <a:gd name="connsiteY0" fmla="*/ 0 h 2201316"/>
              <a:gd name="connsiteX1" fmla="*/ 1120522 w 2263522"/>
              <a:gd name="connsiteY1" fmla="*/ 1981200 h 2201316"/>
              <a:gd name="connsiteX2" fmla="*/ 72772 w 2263522"/>
              <a:gd name="connsiteY2" fmla="*/ 1962150 h 2201316"/>
              <a:gd name="connsiteX3" fmla="*/ 1158622 w 2263522"/>
              <a:gd name="connsiteY3" fmla="*/ 171450 h 2201316"/>
              <a:gd name="connsiteX0" fmla="*/ 2190851 w 2190851"/>
              <a:gd name="connsiteY0" fmla="*/ 0 h 2057045"/>
              <a:gd name="connsiteX1" fmla="*/ 1028801 w 2190851"/>
              <a:gd name="connsiteY1" fmla="*/ 1619250 h 2057045"/>
              <a:gd name="connsiteX2" fmla="*/ 101 w 2190851"/>
              <a:gd name="connsiteY2" fmla="*/ 1962150 h 2057045"/>
              <a:gd name="connsiteX3" fmla="*/ 1085951 w 2190851"/>
              <a:gd name="connsiteY3" fmla="*/ 171450 h 2057045"/>
              <a:gd name="connsiteX0" fmla="*/ 2267041 w 2267041"/>
              <a:gd name="connsiteY0" fmla="*/ 0 h 1921189"/>
              <a:gd name="connsiteX1" fmla="*/ 1104991 w 2267041"/>
              <a:gd name="connsiteY1" fmla="*/ 1619250 h 1921189"/>
              <a:gd name="connsiteX2" fmla="*/ 91 w 2267041"/>
              <a:gd name="connsiteY2" fmla="*/ 1790700 h 1921189"/>
              <a:gd name="connsiteX3" fmla="*/ 1162141 w 2267041"/>
              <a:gd name="connsiteY3" fmla="*/ 171450 h 1921189"/>
              <a:gd name="connsiteX0" fmla="*/ 2298440 w 2298440"/>
              <a:gd name="connsiteY0" fmla="*/ 0 h 1921189"/>
              <a:gd name="connsiteX1" fmla="*/ 1136390 w 2298440"/>
              <a:gd name="connsiteY1" fmla="*/ 1619250 h 1921189"/>
              <a:gd name="connsiteX2" fmla="*/ 31490 w 2298440"/>
              <a:gd name="connsiteY2" fmla="*/ 1790700 h 1921189"/>
              <a:gd name="connsiteX3" fmla="*/ 1193540 w 2298440"/>
              <a:gd name="connsiteY3" fmla="*/ 171450 h 1921189"/>
              <a:gd name="connsiteX0" fmla="*/ 2268870 w 2268870"/>
              <a:gd name="connsiteY0" fmla="*/ 0 h 1972649"/>
              <a:gd name="connsiteX1" fmla="*/ 1316370 w 2268870"/>
              <a:gd name="connsiteY1" fmla="*/ 1733550 h 1972649"/>
              <a:gd name="connsiteX2" fmla="*/ 1920 w 2268870"/>
              <a:gd name="connsiteY2" fmla="*/ 1790700 h 1972649"/>
              <a:gd name="connsiteX3" fmla="*/ 1163970 w 2268870"/>
              <a:gd name="connsiteY3" fmla="*/ 171450 h 1972649"/>
              <a:gd name="connsiteX0" fmla="*/ 1943064 w 1943064"/>
              <a:gd name="connsiteY0" fmla="*/ 0 h 2452170"/>
              <a:gd name="connsiteX1" fmla="*/ 990564 w 1943064"/>
              <a:gd name="connsiteY1" fmla="*/ 1733550 h 2452170"/>
              <a:gd name="connsiteX2" fmla="*/ 19014 w 1943064"/>
              <a:gd name="connsiteY2" fmla="*/ 2381250 h 2452170"/>
              <a:gd name="connsiteX3" fmla="*/ 838164 w 1943064"/>
              <a:gd name="connsiteY3" fmla="*/ 171450 h 2452170"/>
              <a:gd name="connsiteX0" fmla="*/ 1943064 w 1943064"/>
              <a:gd name="connsiteY0" fmla="*/ 0 h 2381250"/>
              <a:gd name="connsiteX1" fmla="*/ 19014 w 1943064"/>
              <a:gd name="connsiteY1" fmla="*/ 2381250 h 2381250"/>
              <a:gd name="connsiteX2" fmla="*/ 838164 w 1943064"/>
              <a:gd name="connsiteY2" fmla="*/ 171450 h 2381250"/>
              <a:gd name="connsiteX0" fmla="*/ 2070309 w 2070309"/>
              <a:gd name="connsiteY0" fmla="*/ 0 h 2397182"/>
              <a:gd name="connsiteX1" fmla="*/ 146259 w 2070309"/>
              <a:gd name="connsiteY1" fmla="*/ 2381250 h 2397182"/>
              <a:gd name="connsiteX2" fmla="*/ 965409 w 2070309"/>
              <a:gd name="connsiteY2" fmla="*/ 171450 h 2397182"/>
              <a:gd name="connsiteX0" fmla="*/ 2085366 w 2085366"/>
              <a:gd name="connsiteY0" fmla="*/ 0 h 2227033"/>
              <a:gd name="connsiteX1" fmla="*/ 142266 w 2085366"/>
              <a:gd name="connsiteY1" fmla="*/ 2209800 h 2227033"/>
              <a:gd name="connsiteX2" fmla="*/ 980466 w 2085366"/>
              <a:gd name="connsiteY2" fmla="*/ 171450 h 2227033"/>
              <a:gd name="connsiteX0" fmla="*/ 2085366 w 2085366"/>
              <a:gd name="connsiteY0" fmla="*/ 0 h 2249707"/>
              <a:gd name="connsiteX1" fmla="*/ 142266 w 2085366"/>
              <a:gd name="connsiteY1" fmla="*/ 2209800 h 2249707"/>
              <a:gd name="connsiteX2" fmla="*/ 980466 w 2085366"/>
              <a:gd name="connsiteY2" fmla="*/ 171450 h 2249707"/>
              <a:gd name="connsiteX0" fmla="*/ 2032161 w 2032161"/>
              <a:gd name="connsiteY0" fmla="*/ 0 h 2213690"/>
              <a:gd name="connsiteX1" fmla="*/ 89061 w 2032161"/>
              <a:gd name="connsiteY1" fmla="*/ 2209800 h 2213690"/>
              <a:gd name="connsiteX2" fmla="*/ 908211 w 2032161"/>
              <a:gd name="connsiteY2" fmla="*/ 495300 h 2213690"/>
              <a:gd name="connsiteX0" fmla="*/ 2065599 w 2065599"/>
              <a:gd name="connsiteY0" fmla="*/ 0 h 2245323"/>
              <a:gd name="connsiteX1" fmla="*/ 122499 w 2065599"/>
              <a:gd name="connsiteY1" fmla="*/ 2209800 h 2245323"/>
              <a:gd name="connsiteX2" fmla="*/ 941649 w 2065599"/>
              <a:gd name="connsiteY2" fmla="*/ 495300 h 2245323"/>
              <a:gd name="connsiteX0" fmla="*/ 2011721 w 2011721"/>
              <a:gd name="connsiteY0" fmla="*/ 0 h 2059329"/>
              <a:gd name="connsiteX1" fmla="*/ 87671 w 2011721"/>
              <a:gd name="connsiteY1" fmla="*/ 2057400 h 2059329"/>
              <a:gd name="connsiteX2" fmla="*/ 906821 w 2011721"/>
              <a:gd name="connsiteY2" fmla="*/ 342900 h 2059329"/>
              <a:gd name="connsiteX0" fmla="*/ 2011721 w 2011721"/>
              <a:gd name="connsiteY0" fmla="*/ 0 h 2059329"/>
              <a:gd name="connsiteX1" fmla="*/ 87671 w 2011721"/>
              <a:gd name="connsiteY1" fmla="*/ 2057400 h 2059329"/>
              <a:gd name="connsiteX2" fmla="*/ 906821 w 2011721"/>
              <a:gd name="connsiteY2" fmla="*/ 342900 h 2059329"/>
              <a:gd name="connsiteX0" fmla="*/ 2045153 w 2045153"/>
              <a:gd name="connsiteY0" fmla="*/ 0 h 2092506"/>
              <a:gd name="connsiteX1" fmla="*/ 121103 w 2045153"/>
              <a:gd name="connsiteY1" fmla="*/ 2057400 h 2092506"/>
              <a:gd name="connsiteX2" fmla="*/ 940253 w 2045153"/>
              <a:gd name="connsiteY2" fmla="*/ 342900 h 209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5153" h="2092506">
                <a:moveTo>
                  <a:pt x="2045153" y="0"/>
                </a:moveTo>
                <a:cubicBezTo>
                  <a:pt x="1034709" y="1677194"/>
                  <a:pt x="381453" y="2247900"/>
                  <a:pt x="121103" y="2057400"/>
                </a:cubicBezTo>
                <a:cubicBezTo>
                  <a:pt x="-139247" y="1866900"/>
                  <a:pt x="-28916" y="887412"/>
                  <a:pt x="940253" y="342900"/>
                </a:cubicBezTo>
              </a:path>
            </a:pathLst>
          </a:custGeom>
          <a:noFill/>
          <a:ln w="12700">
            <a:solidFill>
              <a:srgbClr val="BDD405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2" name="Figura a mano libera: forma 81">
            <a:extLst>
              <a:ext uri="{FF2B5EF4-FFF2-40B4-BE49-F238E27FC236}">
                <a16:creationId xmlns:a16="http://schemas.microsoft.com/office/drawing/2014/main" id="{50CDC278-255A-44F7-BAB4-2DB6AB8FB14E}"/>
              </a:ext>
            </a:extLst>
          </p:cNvPr>
          <p:cNvSpPr/>
          <p:nvPr/>
        </p:nvSpPr>
        <p:spPr>
          <a:xfrm flipH="1">
            <a:off x="3592148" y="2761413"/>
            <a:ext cx="2045153" cy="2092506"/>
          </a:xfrm>
          <a:custGeom>
            <a:avLst/>
            <a:gdLst>
              <a:gd name="connsiteX0" fmla="*/ 2234148 w 2234148"/>
              <a:gd name="connsiteY0" fmla="*/ 0 h 2172992"/>
              <a:gd name="connsiteX1" fmla="*/ 1091148 w 2234148"/>
              <a:gd name="connsiteY1" fmla="*/ 1981200 h 2172992"/>
              <a:gd name="connsiteX2" fmla="*/ 43398 w 2234148"/>
              <a:gd name="connsiteY2" fmla="*/ 1962150 h 2172992"/>
              <a:gd name="connsiteX3" fmla="*/ 291048 w 2234148"/>
              <a:gd name="connsiteY3" fmla="*/ 800100 h 2172992"/>
              <a:gd name="connsiteX4" fmla="*/ 1129248 w 2234148"/>
              <a:gd name="connsiteY4" fmla="*/ 171450 h 2172992"/>
              <a:gd name="connsiteX0" fmla="*/ 2290363 w 2290363"/>
              <a:gd name="connsiteY0" fmla="*/ 0 h 2225313"/>
              <a:gd name="connsiteX1" fmla="*/ 1147363 w 2290363"/>
              <a:gd name="connsiteY1" fmla="*/ 1981200 h 2225313"/>
              <a:gd name="connsiteX2" fmla="*/ 99613 w 2290363"/>
              <a:gd name="connsiteY2" fmla="*/ 1962150 h 2225313"/>
              <a:gd name="connsiteX3" fmla="*/ 347263 w 2290363"/>
              <a:gd name="connsiteY3" fmla="*/ 800100 h 2225313"/>
              <a:gd name="connsiteX4" fmla="*/ 1185463 w 2290363"/>
              <a:gd name="connsiteY4" fmla="*/ 171450 h 2225313"/>
              <a:gd name="connsiteX0" fmla="*/ 2190794 w 2190794"/>
              <a:gd name="connsiteY0" fmla="*/ 0 h 2208018"/>
              <a:gd name="connsiteX1" fmla="*/ 1047794 w 2190794"/>
              <a:gd name="connsiteY1" fmla="*/ 1981200 h 2208018"/>
              <a:gd name="connsiteX2" fmla="*/ 44 w 2190794"/>
              <a:gd name="connsiteY2" fmla="*/ 1962150 h 2208018"/>
              <a:gd name="connsiteX3" fmla="*/ 1085894 w 2190794"/>
              <a:gd name="connsiteY3" fmla="*/ 171450 h 2208018"/>
              <a:gd name="connsiteX0" fmla="*/ 2225106 w 2225106"/>
              <a:gd name="connsiteY0" fmla="*/ 0 h 2201316"/>
              <a:gd name="connsiteX1" fmla="*/ 1082106 w 2225106"/>
              <a:gd name="connsiteY1" fmla="*/ 1981200 h 2201316"/>
              <a:gd name="connsiteX2" fmla="*/ 34356 w 2225106"/>
              <a:gd name="connsiteY2" fmla="*/ 1962150 h 2201316"/>
              <a:gd name="connsiteX3" fmla="*/ 1120206 w 2225106"/>
              <a:gd name="connsiteY3" fmla="*/ 171450 h 2201316"/>
              <a:gd name="connsiteX0" fmla="*/ 2263522 w 2263522"/>
              <a:gd name="connsiteY0" fmla="*/ 0 h 2201316"/>
              <a:gd name="connsiteX1" fmla="*/ 1120522 w 2263522"/>
              <a:gd name="connsiteY1" fmla="*/ 1981200 h 2201316"/>
              <a:gd name="connsiteX2" fmla="*/ 72772 w 2263522"/>
              <a:gd name="connsiteY2" fmla="*/ 1962150 h 2201316"/>
              <a:gd name="connsiteX3" fmla="*/ 1158622 w 2263522"/>
              <a:gd name="connsiteY3" fmla="*/ 171450 h 2201316"/>
              <a:gd name="connsiteX0" fmla="*/ 2190851 w 2190851"/>
              <a:gd name="connsiteY0" fmla="*/ 0 h 2057045"/>
              <a:gd name="connsiteX1" fmla="*/ 1028801 w 2190851"/>
              <a:gd name="connsiteY1" fmla="*/ 1619250 h 2057045"/>
              <a:gd name="connsiteX2" fmla="*/ 101 w 2190851"/>
              <a:gd name="connsiteY2" fmla="*/ 1962150 h 2057045"/>
              <a:gd name="connsiteX3" fmla="*/ 1085951 w 2190851"/>
              <a:gd name="connsiteY3" fmla="*/ 171450 h 2057045"/>
              <a:gd name="connsiteX0" fmla="*/ 2267041 w 2267041"/>
              <a:gd name="connsiteY0" fmla="*/ 0 h 1921189"/>
              <a:gd name="connsiteX1" fmla="*/ 1104991 w 2267041"/>
              <a:gd name="connsiteY1" fmla="*/ 1619250 h 1921189"/>
              <a:gd name="connsiteX2" fmla="*/ 91 w 2267041"/>
              <a:gd name="connsiteY2" fmla="*/ 1790700 h 1921189"/>
              <a:gd name="connsiteX3" fmla="*/ 1162141 w 2267041"/>
              <a:gd name="connsiteY3" fmla="*/ 171450 h 1921189"/>
              <a:gd name="connsiteX0" fmla="*/ 2298440 w 2298440"/>
              <a:gd name="connsiteY0" fmla="*/ 0 h 1921189"/>
              <a:gd name="connsiteX1" fmla="*/ 1136390 w 2298440"/>
              <a:gd name="connsiteY1" fmla="*/ 1619250 h 1921189"/>
              <a:gd name="connsiteX2" fmla="*/ 31490 w 2298440"/>
              <a:gd name="connsiteY2" fmla="*/ 1790700 h 1921189"/>
              <a:gd name="connsiteX3" fmla="*/ 1193540 w 2298440"/>
              <a:gd name="connsiteY3" fmla="*/ 171450 h 1921189"/>
              <a:gd name="connsiteX0" fmla="*/ 2268870 w 2268870"/>
              <a:gd name="connsiteY0" fmla="*/ 0 h 1972649"/>
              <a:gd name="connsiteX1" fmla="*/ 1316370 w 2268870"/>
              <a:gd name="connsiteY1" fmla="*/ 1733550 h 1972649"/>
              <a:gd name="connsiteX2" fmla="*/ 1920 w 2268870"/>
              <a:gd name="connsiteY2" fmla="*/ 1790700 h 1972649"/>
              <a:gd name="connsiteX3" fmla="*/ 1163970 w 2268870"/>
              <a:gd name="connsiteY3" fmla="*/ 171450 h 1972649"/>
              <a:gd name="connsiteX0" fmla="*/ 1943064 w 1943064"/>
              <a:gd name="connsiteY0" fmla="*/ 0 h 2452170"/>
              <a:gd name="connsiteX1" fmla="*/ 990564 w 1943064"/>
              <a:gd name="connsiteY1" fmla="*/ 1733550 h 2452170"/>
              <a:gd name="connsiteX2" fmla="*/ 19014 w 1943064"/>
              <a:gd name="connsiteY2" fmla="*/ 2381250 h 2452170"/>
              <a:gd name="connsiteX3" fmla="*/ 838164 w 1943064"/>
              <a:gd name="connsiteY3" fmla="*/ 171450 h 2452170"/>
              <a:gd name="connsiteX0" fmla="*/ 1943064 w 1943064"/>
              <a:gd name="connsiteY0" fmla="*/ 0 h 2381250"/>
              <a:gd name="connsiteX1" fmla="*/ 19014 w 1943064"/>
              <a:gd name="connsiteY1" fmla="*/ 2381250 h 2381250"/>
              <a:gd name="connsiteX2" fmla="*/ 838164 w 1943064"/>
              <a:gd name="connsiteY2" fmla="*/ 171450 h 2381250"/>
              <a:gd name="connsiteX0" fmla="*/ 2070309 w 2070309"/>
              <a:gd name="connsiteY0" fmla="*/ 0 h 2397182"/>
              <a:gd name="connsiteX1" fmla="*/ 146259 w 2070309"/>
              <a:gd name="connsiteY1" fmla="*/ 2381250 h 2397182"/>
              <a:gd name="connsiteX2" fmla="*/ 965409 w 2070309"/>
              <a:gd name="connsiteY2" fmla="*/ 171450 h 2397182"/>
              <a:gd name="connsiteX0" fmla="*/ 2085366 w 2085366"/>
              <a:gd name="connsiteY0" fmla="*/ 0 h 2227033"/>
              <a:gd name="connsiteX1" fmla="*/ 142266 w 2085366"/>
              <a:gd name="connsiteY1" fmla="*/ 2209800 h 2227033"/>
              <a:gd name="connsiteX2" fmla="*/ 980466 w 2085366"/>
              <a:gd name="connsiteY2" fmla="*/ 171450 h 2227033"/>
              <a:gd name="connsiteX0" fmla="*/ 2085366 w 2085366"/>
              <a:gd name="connsiteY0" fmla="*/ 0 h 2249707"/>
              <a:gd name="connsiteX1" fmla="*/ 142266 w 2085366"/>
              <a:gd name="connsiteY1" fmla="*/ 2209800 h 2249707"/>
              <a:gd name="connsiteX2" fmla="*/ 980466 w 2085366"/>
              <a:gd name="connsiteY2" fmla="*/ 171450 h 2249707"/>
              <a:gd name="connsiteX0" fmla="*/ 2032161 w 2032161"/>
              <a:gd name="connsiteY0" fmla="*/ 0 h 2213690"/>
              <a:gd name="connsiteX1" fmla="*/ 89061 w 2032161"/>
              <a:gd name="connsiteY1" fmla="*/ 2209800 h 2213690"/>
              <a:gd name="connsiteX2" fmla="*/ 908211 w 2032161"/>
              <a:gd name="connsiteY2" fmla="*/ 495300 h 2213690"/>
              <a:gd name="connsiteX0" fmla="*/ 2065599 w 2065599"/>
              <a:gd name="connsiteY0" fmla="*/ 0 h 2245323"/>
              <a:gd name="connsiteX1" fmla="*/ 122499 w 2065599"/>
              <a:gd name="connsiteY1" fmla="*/ 2209800 h 2245323"/>
              <a:gd name="connsiteX2" fmla="*/ 941649 w 2065599"/>
              <a:gd name="connsiteY2" fmla="*/ 495300 h 2245323"/>
              <a:gd name="connsiteX0" fmla="*/ 2011721 w 2011721"/>
              <a:gd name="connsiteY0" fmla="*/ 0 h 2059329"/>
              <a:gd name="connsiteX1" fmla="*/ 87671 w 2011721"/>
              <a:gd name="connsiteY1" fmla="*/ 2057400 h 2059329"/>
              <a:gd name="connsiteX2" fmla="*/ 906821 w 2011721"/>
              <a:gd name="connsiteY2" fmla="*/ 342900 h 2059329"/>
              <a:gd name="connsiteX0" fmla="*/ 2011721 w 2011721"/>
              <a:gd name="connsiteY0" fmla="*/ 0 h 2059329"/>
              <a:gd name="connsiteX1" fmla="*/ 87671 w 2011721"/>
              <a:gd name="connsiteY1" fmla="*/ 2057400 h 2059329"/>
              <a:gd name="connsiteX2" fmla="*/ 906821 w 2011721"/>
              <a:gd name="connsiteY2" fmla="*/ 342900 h 2059329"/>
              <a:gd name="connsiteX0" fmla="*/ 2045153 w 2045153"/>
              <a:gd name="connsiteY0" fmla="*/ 0 h 2092506"/>
              <a:gd name="connsiteX1" fmla="*/ 121103 w 2045153"/>
              <a:gd name="connsiteY1" fmla="*/ 2057400 h 2092506"/>
              <a:gd name="connsiteX2" fmla="*/ 940253 w 2045153"/>
              <a:gd name="connsiteY2" fmla="*/ 342900 h 209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5153" h="2092506">
                <a:moveTo>
                  <a:pt x="2045153" y="0"/>
                </a:moveTo>
                <a:cubicBezTo>
                  <a:pt x="1034709" y="1677194"/>
                  <a:pt x="381453" y="2247900"/>
                  <a:pt x="121103" y="2057400"/>
                </a:cubicBezTo>
                <a:cubicBezTo>
                  <a:pt x="-139247" y="1866900"/>
                  <a:pt x="-28916" y="887412"/>
                  <a:pt x="940253" y="342900"/>
                </a:cubicBezTo>
              </a:path>
            </a:pathLst>
          </a:custGeom>
          <a:noFill/>
          <a:ln w="12700">
            <a:solidFill>
              <a:srgbClr val="BDD405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B1D1312B-C67E-44A6-88BF-5DCD5D24EB9B}"/>
              </a:ext>
            </a:extLst>
          </p:cNvPr>
          <p:cNvGrpSpPr/>
          <p:nvPr/>
        </p:nvGrpSpPr>
        <p:grpSpPr>
          <a:xfrm>
            <a:off x="5544288" y="1368875"/>
            <a:ext cx="2724290" cy="5489125"/>
            <a:chOff x="5544288" y="1368875"/>
            <a:chExt cx="2724290" cy="5489125"/>
          </a:xfrm>
        </p:grpSpPr>
        <p:sp>
          <p:nvSpPr>
            <p:cNvPr id="77" name="Rettangolo 76">
              <a:extLst>
                <a:ext uri="{FF2B5EF4-FFF2-40B4-BE49-F238E27FC236}">
                  <a16:creationId xmlns:a16="http://schemas.microsoft.com/office/drawing/2014/main" id="{19B16FD0-66A5-4EAE-BDEC-6B722603088F}"/>
                </a:ext>
              </a:extLst>
            </p:cNvPr>
            <p:cNvSpPr/>
            <p:nvPr/>
          </p:nvSpPr>
          <p:spPr>
            <a:xfrm>
              <a:off x="5545269" y="5067446"/>
              <a:ext cx="2722542" cy="1790554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  <a:p>
              <a:pPr algn="ctr"/>
              <a:r>
                <a:rPr lang="it-IT" dirty="0"/>
                <a:t>Definizione di indici di fertilità e di pratiche di ricerca ibridi e co-creati</a:t>
              </a:r>
            </a:p>
          </p:txBody>
        </p:sp>
        <p:sp>
          <p:nvSpPr>
            <p:cNvPr id="76" name="Connettore pagina esterna 75">
              <a:extLst>
                <a:ext uri="{FF2B5EF4-FFF2-40B4-BE49-F238E27FC236}">
                  <a16:creationId xmlns:a16="http://schemas.microsoft.com/office/drawing/2014/main" id="{D623F4A5-FE23-4F55-86FA-C883C60B3833}"/>
                </a:ext>
              </a:extLst>
            </p:cNvPr>
            <p:cNvSpPr/>
            <p:nvPr/>
          </p:nvSpPr>
          <p:spPr>
            <a:xfrm>
              <a:off x="5544288" y="3478891"/>
              <a:ext cx="2722542" cy="2053087"/>
            </a:xfrm>
            <a:prstGeom prst="flowChartOffpageConnector">
              <a:avLst/>
            </a:prstGeom>
            <a:solidFill>
              <a:srgbClr val="4C711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  <a:p>
              <a:pPr algn="ctr"/>
              <a:endParaRPr lang="it-IT" dirty="0"/>
            </a:p>
            <a:p>
              <a:pPr algn="ctr"/>
              <a:endParaRPr lang="it-IT" dirty="0"/>
            </a:p>
            <a:p>
              <a:pPr algn="ctr"/>
              <a:r>
                <a:rPr lang="it-IT" dirty="0"/>
                <a:t>ESPERIMENTO URBANO</a:t>
              </a:r>
            </a:p>
          </p:txBody>
        </p:sp>
        <p:sp>
          <p:nvSpPr>
            <p:cNvPr id="75" name="Connettore pagina esterna 74">
              <a:extLst>
                <a:ext uri="{FF2B5EF4-FFF2-40B4-BE49-F238E27FC236}">
                  <a16:creationId xmlns:a16="http://schemas.microsoft.com/office/drawing/2014/main" id="{6AF8A99E-F3E5-450A-90F5-49A236A421B1}"/>
                </a:ext>
              </a:extLst>
            </p:cNvPr>
            <p:cNvSpPr/>
            <p:nvPr/>
          </p:nvSpPr>
          <p:spPr>
            <a:xfrm>
              <a:off x="5544618" y="2422408"/>
              <a:ext cx="2722542" cy="1790554"/>
            </a:xfrm>
            <a:prstGeom prst="flowChartOffpageConnector">
              <a:avLst/>
            </a:prstGeom>
            <a:solidFill>
              <a:srgbClr val="808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  <a:p>
              <a:pPr algn="ctr"/>
              <a:endParaRPr lang="it-IT" dirty="0"/>
            </a:p>
            <a:p>
              <a:pPr algn="ctr"/>
              <a:r>
                <a:rPr lang="it-IT" dirty="0"/>
                <a:t>ESPERIMENTO RURALE</a:t>
              </a:r>
            </a:p>
          </p:txBody>
        </p:sp>
        <p:sp>
          <p:nvSpPr>
            <p:cNvPr id="6" name="Connettore pagina esterna 5">
              <a:extLst>
                <a:ext uri="{FF2B5EF4-FFF2-40B4-BE49-F238E27FC236}">
                  <a16:creationId xmlns:a16="http://schemas.microsoft.com/office/drawing/2014/main" id="{A858D052-34C8-428D-9373-9FF89D05EC0D}"/>
                </a:ext>
              </a:extLst>
            </p:cNvPr>
            <p:cNvSpPr/>
            <p:nvPr/>
          </p:nvSpPr>
          <p:spPr>
            <a:xfrm>
              <a:off x="5546036" y="1368875"/>
              <a:ext cx="2722542" cy="1556962"/>
            </a:xfrm>
            <a:prstGeom prst="flowChartOffpageConnector">
              <a:avLst/>
            </a:prstGeom>
            <a:solidFill>
              <a:srgbClr val="BDD405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it-IT" sz="1600" dirty="0"/>
                <a:t>INDAGINI SOCIALI</a:t>
              </a:r>
            </a:p>
            <a:p>
              <a:pPr algn="ctr"/>
              <a:r>
                <a:rPr lang="it-IT" sz="1600" dirty="0"/>
                <a:t>RICERCHE BIBLIOMETRICHE</a:t>
              </a:r>
            </a:p>
            <a:p>
              <a:pPr algn="ctr"/>
              <a:r>
                <a:rPr lang="it-IT" sz="1600" dirty="0"/>
                <a:t> SURVEY </a:t>
              </a:r>
            </a:p>
            <a:p>
              <a:pPr algn="ctr"/>
              <a:r>
                <a:rPr lang="it-IT" sz="1600" dirty="0"/>
                <a:t>INTERVISTE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5813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A406196-E399-49A2-9C92-19C1311BEBFF}"/>
              </a:ext>
            </a:extLst>
          </p:cNvPr>
          <p:cNvSpPr txBox="1">
            <a:spLocks/>
          </p:cNvSpPr>
          <p:nvPr/>
        </p:nvSpPr>
        <p:spPr>
          <a:xfrm>
            <a:off x="-1" y="603610"/>
            <a:ext cx="5820230" cy="1012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Obiettivi e impatti</a:t>
            </a:r>
          </a:p>
        </p:txBody>
      </p:sp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id="{C62A8D08-B5D7-4B6A-95F6-17E158C4EDA2}"/>
              </a:ext>
            </a:extLst>
          </p:cNvPr>
          <p:cNvSpPr/>
          <p:nvPr/>
        </p:nvSpPr>
        <p:spPr>
          <a:xfrm rot="2344258" flipH="1" flipV="1">
            <a:off x="2134756" y="5131790"/>
            <a:ext cx="1278292" cy="295952"/>
          </a:xfrm>
          <a:custGeom>
            <a:avLst/>
            <a:gdLst>
              <a:gd name="connsiteX0" fmla="*/ 0 w 1811548"/>
              <a:gd name="connsiteY0" fmla="*/ 186662 h 514466"/>
              <a:gd name="connsiteX1" fmla="*/ 1155940 w 1811548"/>
              <a:gd name="connsiteY1" fmla="*/ 14134 h 514466"/>
              <a:gd name="connsiteX2" fmla="*/ 1811548 w 1811548"/>
              <a:gd name="connsiteY2" fmla="*/ 514466 h 514466"/>
              <a:gd name="connsiteX0" fmla="*/ 0 w 1811548"/>
              <a:gd name="connsiteY0" fmla="*/ 436758 h 764562"/>
              <a:gd name="connsiteX1" fmla="*/ 707366 w 1811548"/>
              <a:gd name="connsiteY1" fmla="*/ 5437 h 764562"/>
              <a:gd name="connsiteX2" fmla="*/ 1811548 w 1811548"/>
              <a:gd name="connsiteY2" fmla="*/ 764562 h 764562"/>
              <a:gd name="connsiteX0" fmla="*/ 0 w 1811548"/>
              <a:gd name="connsiteY0" fmla="*/ 431529 h 759333"/>
              <a:gd name="connsiteX1" fmla="*/ 707366 w 1811548"/>
              <a:gd name="connsiteY1" fmla="*/ 208 h 759333"/>
              <a:gd name="connsiteX2" fmla="*/ 1811548 w 1811548"/>
              <a:gd name="connsiteY2" fmla="*/ 759333 h 759333"/>
              <a:gd name="connsiteX0" fmla="*/ 0 w 1483744"/>
              <a:gd name="connsiteY0" fmla="*/ 434958 h 434958"/>
              <a:gd name="connsiteX1" fmla="*/ 707366 w 1483744"/>
              <a:gd name="connsiteY1" fmla="*/ 3637 h 434958"/>
              <a:gd name="connsiteX2" fmla="*/ 1483744 w 1483744"/>
              <a:gd name="connsiteY2" fmla="*/ 227924 h 434958"/>
              <a:gd name="connsiteX0" fmla="*/ 0 w 1483744"/>
              <a:gd name="connsiteY0" fmla="*/ 443119 h 443119"/>
              <a:gd name="connsiteX1" fmla="*/ 707366 w 1483744"/>
              <a:gd name="connsiteY1" fmla="*/ 11798 h 443119"/>
              <a:gd name="connsiteX2" fmla="*/ 1483744 w 1483744"/>
              <a:gd name="connsiteY2" fmla="*/ 236085 h 443119"/>
              <a:gd name="connsiteX0" fmla="*/ 0 w 1483744"/>
              <a:gd name="connsiteY0" fmla="*/ 443119 h 443119"/>
              <a:gd name="connsiteX1" fmla="*/ 707366 w 1483744"/>
              <a:gd name="connsiteY1" fmla="*/ 11798 h 443119"/>
              <a:gd name="connsiteX2" fmla="*/ 1483744 w 1483744"/>
              <a:gd name="connsiteY2" fmla="*/ 236085 h 443119"/>
              <a:gd name="connsiteX0" fmla="*/ 0 w 1518250"/>
              <a:gd name="connsiteY0" fmla="*/ 351300 h 351300"/>
              <a:gd name="connsiteX1" fmla="*/ 741872 w 1518250"/>
              <a:gd name="connsiteY1" fmla="*/ 6243 h 351300"/>
              <a:gd name="connsiteX2" fmla="*/ 1518250 w 1518250"/>
              <a:gd name="connsiteY2" fmla="*/ 230530 h 351300"/>
              <a:gd name="connsiteX0" fmla="*/ 0 w 1518250"/>
              <a:gd name="connsiteY0" fmla="*/ 351300 h 351300"/>
              <a:gd name="connsiteX1" fmla="*/ 741872 w 1518250"/>
              <a:gd name="connsiteY1" fmla="*/ 6243 h 351300"/>
              <a:gd name="connsiteX2" fmla="*/ 1518250 w 1518250"/>
              <a:gd name="connsiteY2" fmla="*/ 230530 h 351300"/>
              <a:gd name="connsiteX0" fmla="*/ 0 w 1518250"/>
              <a:gd name="connsiteY0" fmla="*/ 351300 h 351300"/>
              <a:gd name="connsiteX1" fmla="*/ 586597 w 1518250"/>
              <a:gd name="connsiteY1" fmla="*/ 6243 h 351300"/>
              <a:gd name="connsiteX2" fmla="*/ 1518250 w 1518250"/>
              <a:gd name="connsiteY2" fmla="*/ 230530 h 351300"/>
              <a:gd name="connsiteX0" fmla="*/ 0 w 1190447"/>
              <a:gd name="connsiteY0" fmla="*/ 376841 h 376841"/>
              <a:gd name="connsiteX1" fmla="*/ 586597 w 1190447"/>
              <a:gd name="connsiteY1" fmla="*/ 31784 h 376841"/>
              <a:gd name="connsiteX2" fmla="*/ 1190447 w 1190447"/>
              <a:gd name="connsiteY2" fmla="*/ 169807 h 376841"/>
              <a:gd name="connsiteX0" fmla="*/ 0 w 1190447"/>
              <a:gd name="connsiteY0" fmla="*/ 363666 h 363666"/>
              <a:gd name="connsiteX1" fmla="*/ 586597 w 1190447"/>
              <a:gd name="connsiteY1" fmla="*/ 18609 h 363666"/>
              <a:gd name="connsiteX2" fmla="*/ 1190447 w 1190447"/>
              <a:gd name="connsiteY2" fmla="*/ 156632 h 363666"/>
              <a:gd name="connsiteX0" fmla="*/ 0 w 1190447"/>
              <a:gd name="connsiteY0" fmla="*/ 339584 h 339584"/>
              <a:gd name="connsiteX1" fmla="*/ 500333 w 1190447"/>
              <a:gd name="connsiteY1" fmla="*/ 29033 h 339584"/>
              <a:gd name="connsiteX2" fmla="*/ 1190447 w 1190447"/>
              <a:gd name="connsiteY2" fmla="*/ 132550 h 339584"/>
              <a:gd name="connsiteX0" fmla="*/ 0 w 1190447"/>
              <a:gd name="connsiteY0" fmla="*/ 339584 h 339584"/>
              <a:gd name="connsiteX1" fmla="*/ 500333 w 1190447"/>
              <a:gd name="connsiteY1" fmla="*/ 29033 h 339584"/>
              <a:gd name="connsiteX2" fmla="*/ 1190447 w 1190447"/>
              <a:gd name="connsiteY2" fmla="*/ 132550 h 339584"/>
              <a:gd name="connsiteX0" fmla="*/ 0 w 1190447"/>
              <a:gd name="connsiteY0" fmla="*/ 339584 h 339584"/>
              <a:gd name="connsiteX1" fmla="*/ 500333 w 1190447"/>
              <a:gd name="connsiteY1" fmla="*/ 29033 h 339584"/>
              <a:gd name="connsiteX2" fmla="*/ 1190447 w 1190447"/>
              <a:gd name="connsiteY2" fmla="*/ 132550 h 339584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447" h="326779">
                <a:moveTo>
                  <a:pt x="0" y="326779"/>
                </a:moveTo>
                <a:cubicBezTo>
                  <a:pt x="202721" y="161439"/>
                  <a:pt x="284672" y="50734"/>
                  <a:pt x="500333" y="16228"/>
                </a:cubicBezTo>
                <a:cubicBezTo>
                  <a:pt x="715994" y="-18278"/>
                  <a:pt x="842515" y="-3901"/>
                  <a:pt x="1190447" y="119745"/>
                </a:cubicBezTo>
              </a:path>
            </a:pathLst>
          </a:custGeom>
          <a:noFill/>
          <a:ln w="44450" cap="rnd">
            <a:solidFill>
              <a:schemeClr val="accent6">
                <a:lumMod val="75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EC65A625-7DFE-4755-934A-D8659EFE3DDE}"/>
              </a:ext>
            </a:extLst>
          </p:cNvPr>
          <p:cNvGrpSpPr/>
          <p:nvPr/>
        </p:nvGrpSpPr>
        <p:grpSpPr>
          <a:xfrm>
            <a:off x="195237" y="1616933"/>
            <a:ext cx="3228816" cy="4130424"/>
            <a:chOff x="1343184" y="690112"/>
            <a:chExt cx="4636453" cy="6142011"/>
          </a:xfrm>
        </p:grpSpPr>
        <p:sp>
          <p:nvSpPr>
            <p:cNvPr id="8" name="Esagono 7">
              <a:extLst>
                <a:ext uri="{FF2B5EF4-FFF2-40B4-BE49-F238E27FC236}">
                  <a16:creationId xmlns:a16="http://schemas.microsoft.com/office/drawing/2014/main" id="{F0736EC7-D9BF-48A7-8807-8B3C33752708}"/>
                </a:ext>
              </a:extLst>
            </p:cNvPr>
            <p:cNvSpPr/>
            <p:nvPr/>
          </p:nvSpPr>
          <p:spPr>
            <a:xfrm>
              <a:off x="1343184" y="3104948"/>
              <a:ext cx="4549331" cy="3727175"/>
            </a:xfrm>
            <a:prstGeom prst="hexagon">
              <a:avLst/>
            </a:prstGeom>
            <a:solidFill>
              <a:srgbClr val="CCCC00">
                <a:alpha val="40000"/>
              </a:srgbClr>
            </a:solidFill>
            <a:ln>
              <a:noFill/>
            </a:ln>
            <a:scene3d>
              <a:camera prst="isometricTopUp"/>
              <a:lightRig rig="threePt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9CD4DC1D-A1B2-484B-BBD4-3A4BF4F3449D}"/>
                </a:ext>
              </a:extLst>
            </p:cNvPr>
            <p:cNvGrpSpPr/>
            <p:nvPr/>
          </p:nvGrpSpPr>
          <p:grpSpPr>
            <a:xfrm>
              <a:off x="1508089" y="1850082"/>
              <a:ext cx="4471548" cy="3537402"/>
              <a:chOff x="2496788" y="2618232"/>
              <a:chExt cx="4471548" cy="3537402"/>
            </a:xfrm>
          </p:grpSpPr>
          <p:sp>
            <p:nvSpPr>
              <p:cNvPr id="31" name="Esagono 30">
                <a:extLst>
                  <a:ext uri="{FF2B5EF4-FFF2-40B4-BE49-F238E27FC236}">
                    <a16:creationId xmlns:a16="http://schemas.microsoft.com/office/drawing/2014/main" id="{8C190D9A-2EA5-4A23-97E5-E22EAD40E11D}"/>
                  </a:ext>
                </a:extLst>
              </p:cNvPr>
              <p:cNvSpPr/>
              <p:nvPr/>
            </p:nvSpPr>
            <p:spPr>
              <a:xfrm>
                <a:off x="3843130" y="3087757"/>
                <a:ext cx="622853" cy="543339"/>
              </a:xfrm>
              <a:prstGeom prst="hexagon">
                <a:avLst/>
              </a:prstGeom>
              <a:solidFill>
                <a:srgbClr val="FFCC6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2" name="Esagono 31">
                <a:extLst>
                  <a:ext uri="{FF2B5EF4-FFF2-40B4-BE49-F238E27FC236}">
                    <a16:creationId xmlns:a16="http://schemas.microsoft.com/office/drawing/2014/main" id="{B126680C-B22F-41FA-88AC-B7AF536235C2}"/>
                  </a:ext>
                </a:extLst>
              </p:cNvPr>
              <p:cNvSpPr/>
              <p:nvPr/>
            </p:nvSpPr>
            <p:spPr>
              <a:xfrm>
                <a:off x="4260573" y="3359426"/>
                <a:ext cx="622853" cy="543339"/>
              </a:xfrm>
              <a:prstGeom prst="hexagon">
                <a:avLst/>
              </a:prstGeom>
              <a:solidFill>
                <a:srgbClr val="FF99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3" name="Esagono 32">
                <a:extLst>
                  <a:ext uri="{FF2B5EF4-FFF2-40B4-BE49-F238E27FC236}">
                    <a16:creationId xmlns:a16="http://schemas.microsoft.com/office/drawing/2014/main" id="{0DCE15CF-B2AE-431A-8AF1-9CE46683BBF1}"/>
                  </a:ext>
                </a:extLst>
              </p:cNvPr>
              <p:cNvSpPr/>
              <p:nvPr/>
            </p:nvSpPr>
            <p:spPr>
              <a:xfrm>
                <a:off x="3637720" y="3465444"/>
                <a:ext cx="622853" cy="543339"/>
              </a:xfrm>
              <a:prstGeom prst="hexagon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4" name="Esagono 33">
                <a:extLst>
                  <a:ext uri="{FF2B5EF4-FFF2-40B4-BE49-F238E27FC236}">
                    <a16:creationId xmlns:a16="http://schemas.microsoft.com/office/drawing/2014/main" id="{261E8A4D-17B8-4113-AE5D-7EAEEA5AB581}"/>
                  </a:ext>
                </a:extLst>
              </p:cNvPr>
              <p:cNvSpPr/>
              <p:nvPr/>
            </p:nvSpPr>
            <p:spPr>
              <a:xfrm>
                <a:off x="4051852" y="3737113"/>
                <a:ext cx="622853" cy="543339"/>
              </a:xfrm>
              <a:prstGeom prst="hexagon">
                <a:avLst/>
              </a:prstGeom>
              <a:solidFill>
                <a:srgbClr val="8080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5" name="Esagono 34">
                <a:extLst>
                  <a:ext uri="{FF2B5EF4-FFF2-40B4-BE49-F238E27FC236}">
                    <a16:creationId xmlns:a16="http://schemas.microsoft.com/office/drawing/2014/main" id="{0E765E59-58F4-4001-87D6-C6A69E84BBB9}"/>
                  </a:ext>
                </a:extLst>
              </p:cNvPr>
              <p:cNvSpPr/>
              <p:nvPr/>
            </p:nvSpPr>
            <p:spPr>
              <a:xfrm>
                <a:off x="4674705" y="3680792"/>
                <a:ext cx="622853" cy="543339"/>
              </a:xfrm>
              <a:prstGeom prst="hexagon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6" name="Esagono 35">
                <a:extLst>
                  <a:ext uri="{FF2B5EF4-FFF2-40B4-BE49-F238E27FC236}">
                    <a16:creationId xmlns:a16="http://schemas.microsoft.com/office/drawing/2014/main" id="{8BE96E16-DB52-4EA9-BE97-3452099DA18F}"/>
                  </a:ext>
                </a:extLst>
              </p:cNvPr>
              <p:cNvSpPr/>
              <p:nvPr/>
            </p:nvSpPr>
            <p:spPr>
              <a:xfrm>
                <a:off x="3447220" y="3843130"/>
                <a:ext cx="622853" cy="543339"/>
              </a:xfrm>
              <a:prstGeom prst="hexagon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7" name="Esagono 36">
                <a:extLst>
                  <a:ext uri="{FF2B5EF4-FFF2-40B4-BE49-F238E27FC236}">
                    <a16:creationId xmlns:a16="http://schemas.microsoft.com/office/drawing/2014/main" id="{C9FCB696-9BE5-45AF-BEE9-791BC30391FB}"/>
                  </a:ext>
                </a:extLst>
              </p:cNvPr>
              <p:cNvSpPr/>
              <p:nvPr/>
            </p:nvSpPr>
            <p:spPr>
              <a:xfrm>
                <a:off x="4453561" y="3998842"/>
                <a:ext cx="622853" cy="543339"/>
              </a:xfrm>
              <a:prstGeom prst="hexagon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8" name="Esagono 37">
                <a:extLst>
                  <a:ext uri="{FF2B5EF4-FFF2-40B4-BE49-F238E27FC236}">
                    <a16:creationId xmlns:a16="http://schemas.microsoft.com/office/drawing/2014/main" id="{CDEFEAFD-9B2B-4A6E-93A6-E16B8F4BD644}"/>
                  </a:ext>
                </a:extLst>
              </p:cNvPr>
              <p:cNvSpPr/>
              <p:nvPr/>
            </p:nvSpPr>
            <p:spPr>
              <a:xfrm>
                <a:off x="3876259" y="4075041"/>
                <a:ext cx="622853" cy="543339"/>
              </a:xfrm>
              <a:prstGeom prst="hexagon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9" name="Esagono 38">
                <a:extLst>
                  <a:ext uri="{FF2B5EF4-FFF2-40B4-BE49-F238E27FC236}">
                    <a16:creationId xmlns:a16="http://schemas.microsoft.com/office/drawing/2014/main" id="{FDEE6BB6-83B2-48B8-AA75-2892DF20014F}"/>
                  </a:ext>
                </a:extLst>
              </p:cNvPr>
              <p:cNvSpPr/>
              <p:nvPr/>
            </p:nvSpPr>
            <p:spPr>
              <a:xfrm>
                <a:off x="4275482" y="4326832"/>
                <a:ext cx="622853" cy="543339"/>
              </a:xfrm>
              <a:prstGeom prst="hexagon">
                <a:avLst/>
              </a:prstGeom>
              <a:solidFill>
                <a:srgbClr val="9966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0" name="Esagono 39">
                <a:extLst>
                  <a:ext uri="{FF2B5EF4-FFF2-40B4-BE49-F238E27FC236}">
                    <a16:creationId xmlns:a16="http://schemas.microsoft.com/office/drawing/2014/main" id="{E03EEF90-4165-4007-B75E-C1EF50617BC6}"/>
                  </a:ext>
                </a:extLst>
              </p:cNvPr>
              <p:cNvSpPr/>
              <p:nvPr/>
            </p:nvSpPr>
            <p:spPr>
              <a:xfrm>
                <a:off x="5113682" y="3959082"/>
                <a:ext cx="622853" cy="543339"/>
              </a:xfrm>
              <a:prstGeom prst="hexagon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1" name="Esagono 40">
                <a:extLst>
                  <a:ext uri="{FF2B5EF4-FFF2-40B4-BE49-F238E27FC236}">
                    <a16:creationId xmlns:a16="http://schemas.microsoft.com/office/drawing/2014/main" id="{A9C6D148-5763-4365-971F-E370A776E6DD}"/>
                  </a:ext>
                </a:extLst>
              </p:cNvPr>
              <p:cNvSpPr/>
              <p:nvPr/>
            </p:nvSpPr>
            <p:spPr>
              <a:xfrm>
                <a:off x="3304762" y="4220817"/>
                <a:ext cx="622853" cy="543339"/>
              </a:xfrm>
              <a:prstGeom prst="hexagon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2" name="Esagono 41">
                <a:extLst>
                  <a:ext uri="{FF2B5EF4-FFF2-40B4-BE49-F238E27FC236}">
                    <a16:creationId xmlns:a16="http://schemas.microsoft.com/office/drawing/2014/main" id="{49280D08-5EA9-4AF1-A5A8-5B7C28DBEC45}"/>
                  </a:ext>
                </a:extLst>
              </p:cNvPr>
              <p:cNvSpPr/>
              <p:nvPr/>
            </p:nvSpPr>
            <p:spPr>
              <a:xfrm>
                <a:off x="2803248" y="3944178"/>
                <a:ext cx="622853" cy="543339"/>
              </a:xfrm>
              <a:prstGeom prst="hexagon">
                <a:avLst/>
              </a:prstGeom>
              <a:solidFill>
                <a:srgbClr val="66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3" name="Esagono 42">
                <a:extLst>
                  <a:ext uri="{FF2B5EF4-FFF2-40B4-BE49-F238E27FC236}">
                    <a16:creationId xmlns:a16="http://schemas.microsoft.com/office/drawing/2014/main" id="{678FF71A-EE55-442B-94DF-2D2F764825E0}"/>
                  </a:ext>
                </a:extLst>
              </p:cNvPr>
              <p:cNvSpPr/>
              <p:nvPr/>
            </p:nvSpPr>
            <p:spPr>
              <a:xfrm>
                <a:off x="3133305" y="3147394"/>
                <a:ext cx="622853" cy="543339"/>
              </a:xfrm>
              <a:prstGeom prst="hexagon">
                <a:avLst/>
              </a:prstGeom>
              <a:solidFill>
                <a:srgbClr val="99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4" name="Esagono 43">
                <a:extLst>
                  <a:ext uri="{FF2B5EF4-FFF2-40B4-BE49-F238E27FC236}">
                    <a16:creationId xmlns:a16="http://schemas.microsoft.com/office/drawing/2014/main" id="{A68B3EC5-FDCE-42E0-8687-12F7804749D1}"/>
                  </a:ext>
                </a:extLst>
              </p:cNvPr>
              <p:cNvSpPr/>
              <p:nvPr/>
            </p:nvSpPr>
            <p:spPr>
              <a:xfrm>
                <a:off x="2510452" y="3274116"/>
                <a:ext cx="622853" cy="543339"/>
              </a:xfrm>
              <a:prstGeom prst="hexagon">
                <a:avLst/>
              </a:prstGeom>
              <a:solidFill>
                <a:srgbClr val="9900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5" name="Esagono 44">
                <a:extLst>
                  <a:ext uri="{FF2B5EF4-FFF2-40B4-BE49-F238E27FC236}">
                    <a16:creationId xmlns:a16="http://schemas.microsoft.com/office/drawing/2014/main" id="{40AA8514-F8CB-4142-AC6F-A1C3E3E9B6A6}"/>
                  </a:ext>
                </a:extLst>
              </p:cNvPr>
              <p:cNvSpPr/>
              <p:nvPr/>
            </p:nvSpPr>
            <p:spPr>
              <a:xfrm>
                <a:off x="4870171" y="3237253"/>
                <a:ext cx="622853" cy="543339"/>
              </a:xfrm>
              <a:prstGeom prst="hexagon">
                <a:avLst/>
              </a:prstGeom>
              <a:solidFill>
                <a:srgbClr val="FFCC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6" name="Esagono 45">
                <a:extLst>
                  <a:ext uri="{FF2B5EF4-FFF2-40B4-BE49-F238E27FC236}">
                    <a16:creationId xmlns:a16="http://schemas.microsoft.com/office/drawing/2014/main" id="{D111D39D-A54C-42E3-A35E-8ED1825787A1}"/>
                  </a:ext>
                </a:extLst>
              </p:cNvPr>
              <p:cNvSpPr/>
              <p:nvPr/>
            </p:nvSpPr>
            <p:spPr>
              <a:xfrm>
                <a:off x="5337313" y="3455503"/>
                <a:ext cx="622853" cy="543339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7" name="Esagono 46">
                <a:extLst>
                  <a:ext uri="{FF2B5EF4-FFF2-40B4-BE49-F238E27FC236}">
                    <a16:creationId xmlns:a16="http://schemas.microsoft.com/office/drawing/2014/main" id="{5E8307F0-15BC-48ED-8DC5-19FE93273255}"/>
                  </a:ext>
                </a:extLst>
              </p:cNvPr>
              <p:cNvSpPr/>
              <p:nvPr/>
            </p:nvSpPr>
            <p:spPr>
              <a:xfrm>
                <a:off x="3706880" y="4472606"/>
                <a:ext cx="622853" cy="543339"/>
              </a:xfrm>
              <a:prstGeom prst="hexagon">
                <a:avLst/>
              </a:prstGeom>
              <a:solidFill>
                <a:srgbClr val="66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8" name="Esagono 47">
                <a:extLst>
                  <a:ext uri="{FF2B5EF4-FFF2-40B4-BE49-F238E27FC236}">
                    <a16:creationId xmlns:a16="http://schemas.microsoft.com/office/drawing/2014/main" id="{FB8B760E-BAE1-42B6-B903-13731CBF8E32}"/>
                  </a:ext>
                </a:extLst>
              </p:cNvPr>
              <p:cNvSpPr/>
              <p:nvPr/>
            </p:nvSpPr>
            <p:spPr>
              <a:xfrm>
                <a:off x="4892538" y="4292040"/>
                <a:ext cx="622853" cy="543339"/>
              </a:xfrm>
              <a:prstGeom prst="hexagon">
                <a:avLst/>
              </a:prstGeom>
              <a:solidFill>
                <a:srgbClr val="9966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9" name="Esagono 48">
                <a:extLst>
                  <a:ext uri="{FF2B5EF4-FFF2-40B4-BE49-F238E27FC236}">
                    <a16:creationId xmlns:a16="http://schemas.microsoft.com/office/drawing/2014/main" id="{D4D5BFC4-DF19-4D71-AED9-92E8D33ECFCD}"/>
                  </a:ext>
                </a:extLst>
              </p:cNvPr>
              <p:cNvSpPr/>
              <p:nvPr/>
            </p:nvSpPr>
            <p:spPr>
              <a:xfrm>
                <a:off x="4686303" y="4681336"/>
                <a:ext cx="622853" cy="543339"/>
              </a:xfrm>
              <a:prstGeom prst="hexagon">
                <a:avLst/>
              </a:prstGeom>
              <a:solidFill>
                <a:srgbClr val="CC99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0" name="Esagono 49">
                <a:extLst>
                  <a:ext uri="{FF2B5EF4-FFF2-40B4-BE49-F238E27FC236}">
                    <a16:creationId xmlns:a16="http://schemas.microsoft.com/office/drawing/2014/main" id="{FF1BEAC9-A60B-4701-9CD5-4D3B028CBC67}"/>
                  </a:ext>
                </a:extLst>
              </p:cNvPr>
              <p:cNvSpPr/>
              <p:nvPr/>
            </p:nvSpPr>
            <p:spPr>
              <a:xfrm>
                <a:off x="3125442" y="4588561"/>
                <a:ext cx="622853" cy="543339"/>
              </a:xfrm>
              <a:prstGeom prst="hexagon">
                <a:avLst/>
              </a:prstGeom>
              <a:solidFill>
                <a:srgbClr val="CC66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1" name="Esagono 50">
                <a:extLst>
                  <a:ext uri="{FF2B5EF4-FFF2-40B4-BE49-F238E27FC236}">
                    <a16:creationId xmlns:a16="http://schemas.microsoft.com/office/drawing/2014/main" id="{E4B42D68-49D3-4EC9-8A34-81648E7A1B1D}"/>
                  </a:ext>
                </a:extLst>
              </p:cNvPr>
              <p:cNvSpPr/>
              <p:nvPr/>
            </p:nvSpPr>
            <p:spPr>
              <a:xfrm>
                <a:off x="2496788" y="4701830"/>
                <a:ext cx="622853" cy="543339"/>
              </a:xfrm>
              <a:prstGeom prst="hexagon">
                <a:avLst/>
              </a:prstGeom>
              <a:solidFill>
                <a:srgbClr val="682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2" name="Esagono 51">
                <a:extLst>
                  <a:ext uri="{FF2B5EF4-FFF2-40B4-BE49-F238E27FC236}">
                    <a16:creationId xmlns:a16="http://schemas.microsoft.com/office/drawing/2014/main" id="{151E9625-6EE0-43A1-9984-5C423863B256}"/>
                  </a:ext>
                </a:extLst>
              </p:cNvPr>
              <p:cNvSpPr/>
              <p:nvPr/>
            </p:nvSpPr>
            <p:spPr>
              <a:xfrm>
                <a:off x="2931005" y="4999174"/>
                <a:ext cx="622853" cy="543339"/>
              </a:xfrm>
              <a:prstGeom prst="hexagon">
                <a:avLst/>
              </a:prstGeom>
              <a:solidFill>
                <a:srgbClr val="66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3" name="Esagono 52">
                <a:extLst>
                  <a:ext uri="{FF2B5EF4-FFF2-40B4-BE49-F238E27FC236}">
                    <a16:creationId xmlns:a16="http://schemas.microsoft.com/office/drawing/2014/main" id="{630542D3-C83C-4AB9-BFC8-BBADB4C9F248}"/>
                  </a:ext>
                </a:extLst>
              </p:cNvPr>
              <p:cNvSpPr/>
              <p:nvPr/>
            </p:nvSpPr>
            <p:spPr>
              <a:xfrm>
                <a:off x="3901100" y="5241233"/>
                <a:ext cx="622853" cy="543339"/>
              </a:xfrm>
              <a:prstGeom prst="hexagon">
                <a:avLst/>
              </a:prstGeom>
              <a:solidFill>
                <a:srgbClr val="8080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4" name="Esagono 53">
                <a:extLst>
                  <a:ext uri="{FF2B5EF4-FFF2-40B4-BE49-F238E27FC236}">
                    <a16:creationId xmlns:a16="http://schemas.microsoft.com/office/drawing/2014/main" id="{935B0F9F-D0EC-4C46-AC0A-875A5297228B}"/>
                  </a:ext>
                </a:extLst>
              </p:cNvPr>
              <p:cNvSpPr/>
              <p:nvPr/>
            </p:nvSpPr>
            <p:spPr>
              <a:xfrm>
                <a:off x="4095537" y="4813860"/>
                <a:ext cx="622853" cy="543339"/>
              </a:xfrm>
              <a:prstGeom prst="hexagon">
                <a:avLst/>
              </a:prstGeom>
              <a:solidFill>
                <a:srgbClr val="3366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5" name="Esagono 54">
                <a:extLst>
                  <a:ext uri="{FF2B5EF4-FFF2-40B4-BE49-F238E27FC236}">
                    <a16:creationId xmlns:a16="http://schemas.microsoft.com/office/drawing/2014/main" id="{2304D8DC-9257-4017-BBA5-598844ED2B74}"/>
                  </a:ext>
                </a:extLst>
              </p:cNvPr>
              <p:cNvSpPr/>
              <p:nvPr/>
            </p:nvSpPr>
            <p:spPr>
              <a:xfrm>
                <a:off x="5332343" y="4598501"/>
                <a:ext cx="622853" cy="543339"/>
              </a:xfrm>
              <a:prstGeom prst="hexagon">
                <a:avLst/>
              </a:prstGeom>
              <a:solidFill>
                <a:srgbClr val="94B625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6" name="Esagono 55">
                <a:extLst>
                  <a:ext uri="{FF2B5EF4-FFF2-40B4-BE49-F238E27FC236}">
                    <a16:creationId xmlns:a16="http://schemas.microsoft.com/office/drawing/2014/main" id="{9AF8272B-9B99-4BD3-A545-6B1A73A21663}"/>
                  </a:ext>
                </a:extLst>
              </p:cNvPr>
              <p:cNvSpPr/>
              <p:nvPr/>
            </p:nvSpPr>
            <p:spPr>
              <a:xfrm>
                <a:off x="5574191" y="4190983"/>
                <a:ext cx="622853" cy="543339"/>
              </a:xfrm>
              <a:prstGeom prst="hexagon">
                <a:avLst/>
              </a:prstGeom>
              <a:solidFill>
                <a:srgbClr val="CC99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7" name="Esagono 56">
                <a:extLst>
                  <a:ext uri="{FF2B5EF4-FFF2-40B4-BE49-F238E27FC236}">
                    <a16:creationId xmlns:a16="http://schemas.microsoft.com/office/drawing/2014/main" id="{DB8D8AA6-81C3-40B2-ABC9-B3B044BE7822}"/>
                  </a:ext>
                </a:extLst>
              </p:cNvPr>
              <p:cNvSpPr/>
              <p:nvPr/>
            </p:nvSpPr>
            <p:spPr>
              <a:xfrm>
                <a:off x="5978383" y="4487517"/>
                <a:ext cx="622853" cy="543339"/>
              </a:xfrm>
              <a:prstGeom prst="hexagon">
                <a:avLst/>
              </a:prstGeom>
              <a:solidFill>
                <a:srgbClr val="33996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8" name="Esagono 57">
                <a:extLst>
                  <a:ext uri="{FF2B5EF4-FFF2-40B4-BE49-F238E27FC236}">
                    <a16:creationId xmlns:a16="http://schemas.microsoft.com/office/drawing/2014/main" id="{8A24EA0D-4436-4176-9C9F-7E26C02C4DDB}"/>
                  </a:ext>
                </a:extLst>
              </p:cNvPr>
              <p:cNvSpPr/>
              <p:nvPr/>
            </p:nvSpPr>
            <p:spPr>
              <a:xfrm>
                <a:off x="4507910" y="5072277"/>
                <a:ext cx="622853" cy="543339"/>
              </a:xfrm>
              <a:prstGeom prst="hexagon">
                <a:avLst/>
              </a:prstGeom>
              <a:solidFill>
                <a:srgbClr val="00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9" name="Esagono 58">
                <a:extLst>
                  <a:ext uri="{FF2B5EF4-FFF2-40B4-BE49-F238E27FC236}">
                    <a16:creationId xmlns:a16="http://schemas.microsoft.com/office/drawing/2014/main" id="{D73F0F4C-7952-4397-9C29-B034E8E7DB4F}"/>
                  </a:ext>
                </a:extLst>
              </p:cNvPr>
              <p:cNvSpPr/>
              <p:nvPr/>
            </p:nvSpPr>
            <p:spPr>
              <a:xfrm>
                <a:off x="5885617" y="4943058"/>
                <a:ext cx="622853" cy="543339"/>
              </a:xfrm>
              <a:prstGeom prst="hexagon">
                <a:avLst/>
              </a:prstGeom>
              <a:solidFill>
                <a:srgbClr val="33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0" name="Esagono 59">
                <a:extLst>
                  <a:ext uri="{FF2B5EF4-FFF2-40B4-BE49-F238E27FC236}">
                    <a16:creationId xmlns:a16="http://schemas.microsoft.com/office/drawing/2014/main" id="{873328CE-211D-4521-8CB7-D48A51761188}"/>
                  </a:ext>
                </a:extLst>
              </p:cNvPr>
              <p:cNvSpPr/>
              <p:nvPr/>
            </p:nvSpPr>
            <p:spPr>
              <a:xfrm>
                <a:off x="5153434" y="4973499"/>
                <a:ext cx="622853" cy="543339"/>
              </a:xfrm>
              <a:prstGeom prst="hexagon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1" name="Esagono 60">
                <a:extLst>
                  <a:ext uri="{FF2B5EF4-FFF2-40B4-BE49-F238E27FC236}">
                    <a16:creationId xmlns:a16="http://schemas.microsoft.com/office/drawing/2014/main" id="{89FCD83F-903D-44CF-9F19-19E27CFA2D6A}"/>
                  </a:ext>
                </a:extLst>
              </p:cNvPr>
              <p:cNvSpPr/>
              <p:nvPr/>
            </p:nvSpPr>
            <p:spPr>
              <a:xfrm>
                <a:off x="4344420" y="5532780"/>
                <a:ext cx="622853" cy="543339"/>
              </a:xfrm>
              <a:prstGeom prst="hexagon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2" name="Esagono 61">
                <a:extLst>
                  <a:ext uri="{FF2B5EF4-FFF2-40B4-BE49-F238E27FC236}">
                    <a16:creationId xmlns:a16="http://schemas.microsoft.com/office/drawing/2014/main" id="{6C2D4DAD-6721-4ACF-AAE3-5D6F57BA7E5E}"/>
                  </a:ext>
                </a:extLst>
              </p:cNvPr>
              <p:cNvSpPr/>
              <p:nvPr/>
            </p:nvSpPr>
            <p:spPr>
              <a:xfrm>
                <a:off x="3740425" y="5612295"/>
                <a:ext cx="622853" cy="543339"/>
              </a:xfrm>
              <a:prstGeom prst="hexagon">
                <a:avLst/>
              </a:prstGeom>
              <a:solidFill>
                <a:srgbClr val="333300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3" name="Esagono 62">
                <a:extLst>
                  <a:ext uri="{FF2B5EF4-FFF2-40B4-BE49-F238E27FC236}">
                    <a16:creationId xmlns:a16="http://schemas.microsoft.com/office/drawing/2014/main" id="{2FCCE30B-95A2-4D2B-993C-CF83B462407E}"/>
                  </a:ext>
                </a:extLst>
              </p:cNvPr>
              <p:cNvSpPr/>
              <p:nvPr/>
            </p:nvSpPr>
            <p:spPr>
              <a:xfrm>
                <a:off x="6345483" y="5270843"/>
                <a:ext cx="622853" cy="543339"/>
              </a:xfrm>
              <a:prstGeom prst="hexagon">
                <a:avLst/>
              </a:prstGeom>
              <a:solidFill>
                <a:srgbClr val="00666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4" name="Esagono 63">
                <a:extLst>
                  <a:ext uri="{FF2B5EF4-FFF2-40B4-BE49-F238E27FC236}">
                    <a16:creationId xmlns:a16="http://schemas.microsoft.com/office/drawing/2014/main" id="{231CFBC8-BA9F-4A2C-A80D-DFAC20F8FB1B}"/>
                  </a:ext>
                </a:extLst>
              </p:cNvPr>
              <p:cNvSpPr/>
              <p:nvPr/>
            </p:nvSpPr>
            <p:spPr>
              <a:xfrm>
                <a:off x="5181597" y="2841352"/>
                <a:ext cx="622853" cy="543339"/>
              </a:xfrm>
              <a:prstGeom prst="hexagon">
                <a:avLst/>
              </a:prstGeom>
              <a:solidFill>
                <a:srgbClr val="FFFF6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5" name="Esagono 64">
                <a:extLst>
                  <a:ext uri="{FF2B5EF4-FFF2-40B4-BE49-F238E27FC236}">
                    <a16:creationId xmlns:a16="http://schemas.microsoft.com/office/drawing/2014/main" id="{6809A384-8E7C-4E6F-99E1-7A79CD095EB6}"/>
                  </a:ext>
                </a:extLst>
              </p:cNvPr>
              <p:cNvSpPr/>
              <p:nvPr/>
            </p:nvSpPr>
            <p:spPr>
              <a:xfrm>
                <a:off x="6162250" y="4049359"/>
                <a:ext cx="622853" cy="543339"/>
              </a:xfrm>
              <a:prstGeom prst="hexagon">
                <a:avLst/>
              </a:prstGeom>
              <a:solidFill>
                <a:schemeClr val="accent6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6" name="Esagono 65">
                <a:extLst>
                  <a:ext uri="{FF2B5EF4-FFF2-40B4-BE49-F238E27FC236}">
                    <a16:creationId xmlns:a16="http://schemas.microsoft.com/office/drawing/2014/main" id="{0860D969-1A02-4C26-99FA-18C4E3EA6565}"/>
                  </a:ext>
                </a:extLst>
              </p:cNvPr>
              <p:cNvSpPr/>
              <p:nvPr/>
            </p:nvSpPr>
            <p:spPr>
              <a:xfrm>
                <a:off x="5559140" y="5330702"/>
                <a:ext cx="622853" cy="543339"/>
              </a:xfrm>
              <a:prstGeom prst="hexagon">
                <a:avLst/>
              </a:prstGeom>
              <a:solidFill>
                <a:srgbClr val="94B625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7" name="Esagono 66">
                <a:extLst>
                  <a:ext uri="{FF2B5EF4-FFF2-40B4-BE49-F238E27FC236}">
                    <a16:creationId xmlns:a16="http://schemas.microsoft.com/office/drawing/2014/main" id="{13A86A95-6DE7-456C-AA53-F28D9DBEDE1E}"/>
                  </a:ext>
                </a:extLst>
              </p:cNvPr>
              <p:cNvSpPr/>
              <p:nvPr/>
            </p:nvSpPr>
            <p:spPr>
              <a:xfrm>
                <a:off x="4065107" y="2618232"/>
                <a:ext cx="622853" cy="543339"/>
              </a:xfrm>
              <a:prstGeom prst="hexagon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8" name="Esagono 67">
                <a:extLst>
                  <a:ext uri="{FF2B5EF4-FFF2-40B4-BE49-F238E27FC236}">
                    <a16:creationId xmlns:a16="http://schemas.microsoft.com/office/drawing/2014/main" id="{4ECB79EA-55BC-4E59-8ACA-1ED087C32456}"/>
                  </a:ext>
                </a:extLst>
              </p:cNvPr>
              <p:cNvSpPr/>
              <p:nvPr/>
            </p:nvSpPr>
            <p:spPr>
              <a:xfrm>
                <a:off x="4467639" y="2882350"/>
                <a:ext cx="622853" cy="543339"/>
              </a:xfrm>
              <a:prstGeom prst="hexago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1143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83" name="Esagono 82">
              <a:extLst>
                <a:ext uri="{FF2B5EF4-FFF2-40B4-BE49-F238E27FC236}">
                  <a16:creationId xmlns:a16="http://schemas.microsoft.com/office/drawing/2014/main" id="{C03864AA-557C-4EA3-829C-F0EADF06E1B9}"/>
                </a:ext>
              </a:extLst>
            </p:cNvPr>
            <p:cNvSpPr/>
            <p:nvPr/>
          </p:nvSpPr>
          <p:spPr>
            <a:xfrm>
              <a:off x="1449237" y="690112"/>
              <a:ext cx="4433432" cy="3934364"/>
            </a:xfrm>
            <a:prstGeom prst="hexagon">
              <a:avLst/>
            </a:prstGeom>
            <a:solidFill>
              <a:srgbClr val="94B625">
                <a:alpha val="40000"/>
              </a:srgbClr>
            </a:solidFill>
            <a:ln>
              <a:noFill/>
            </a:ln>
            <a:scene3d>
              <a:camera prst="isometricTopUp"/>
              <a:lightRig rig="threePt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4" name="Figura a mano libera: forma 83">
            <a:extLst>
              <a:ext uri="{FF2B5EF4-FFF2-40B4-BE49-F238E27FC236}">
                <a16:creationId xmlns:a16="http://schemas.microsoft.com/office/drawing/2014/main" id="{6469EEDD-228D-4535-BC21-FFE8524FE215}"/>
              </a:ext>
            </a:extLst>
          </p:cNvPr>
          <p:cNvSpPr/>
          <p:nvPr/>
        </p:nvSpPr>
        <p:spPr>
          <a:xfrm rot="19679006" flipH="1">
            <a:off x="2187562" y="2062843"/>
            <a:ext cx="1023754" cy="131845"/>
          </a:xfrm>
          <a:custGeom>
            <a:avLst/>
            <a:gdLst>
              <a:gd name="connsiteX0" fmla="*/ 0 w 1811548"/>
              <a:gd name="connsiteY0" fmla="*/ 186662 h 514466"/>
              <a:gd name="connsiteX1" fmla="*/ 1155940 w 1811548"/>
              <a:gd name="connsiteY1" fmla="*/ 14134 h 514466"/>
              <a:gd name="connsiteX2" fmla="*/ 1811548 w 1811548"/>
              <a:gd name="connsiteY2" fmla="*/ 514466 h 514466"/>
              <a:gd name="connsiteX0" fmla="*/ 0 w 1811548"/>
              <a:gd name="connsiteY0" fmla="*/ 436758 h 764562"/>
              <a:gd name="connsiteX1" fmla="*/ 707366 w 1811548"/>
              <a:gd name="connsiteY1" fmla="*/ 5437 h 764562"/>
              <a:gd name="connsiteX2" fmla="*/ 1811548 w 1811548"/>
              <a:gd name="connsiteY2" fmla="*/ 764562 h 764562"/>
              <a:gd name="connsiteX0" fmla="*/ 0 w 1811548"/>
              <a:gd name="connsiteY0" fmla="*/ 431529 h 759333"/>
              <a:gd name="connsiteX1" fmla="*/ 707366 w 1811548"/>
              <a:gd name="connsiteY1" fmla="*/ 208 h 759333"/>
              <a:gd name="connsiteX2" fmla="*/ 1811548 w 1811548"/>
              <a:gd name="connsiteY2" fmla="*/ 759333 h 759333"/>
              <a:gd name="connsiteX0" fmla="*/ 0 w 1483744"/>
              <a:gd name="connsiteY0" fmla="*/ 434958 h 434958"/>
              <a:gd name="connsiteX1" fmla="*/ 707366 w 1483744"/>
              <a:gd name="connsiteY1" fmla="*/ 3637 h 434958"/>
              <a:gd name="connsiteX2" fmla="*/ 1483744 w 1483744"/>
              <a:gd name="connsiteY2" fmla="*/ 227924 h 434958"/>
              <a:gd name="connsiteX0" fmla="*/ 0 w 1483744"/>
              <a:gd name="connsiteY0" fmla="*/ 443119 h 443119"/>
              <a:gd name="connsiteX1" fmla="*/ 707366 w 1483744"/>
              <a:gd name="connsiteY1" fmla="*/ 11798 h 443119"/>
              <a:gd name="connsiteX2" fmla="*/ 1483744 w 1483744"/>
              <a:gd name="connsiteY2" fmla="*/ 236085 h 443119"/>
              <a:gd name="connsiteX0" fmla="*/ 0 w 1483744"/>
              <a:gd name="connsiteY0" fmla="*/ 443119 h 443119"/>
              <a:gd name="connsiteX1" fmla="*/ 707366 w 1483744"/>
              <a:gd name="connsiteY1" fmla="*/ 11798 h 443119"/>
              <a:gd name="connsiteX2" fmla="*/ 1483744 w 1483744"/>
              <a:gd name="connsiteY2" fmla="*/ 236085 h 443119"/>
              <a:gd name="connsiteX0" fmla="*/ 0 w 1518250"/>
              <a:gd name="connsiteY0" fmla="*/ 351300 h 351300"/>
              <a:gd name="connsiteX1" fmla="*/ 741872 w 1518250"/>
              <a:gd name="connsiteY1" fmla="*/ 6243 h 351300"/>
              <a:gd name="connsiteX2" fmla="*/ 1518250 w 1518250"/>
              <a:gd name="connsiteY2" fmla="*/ 230530 h 351300"/>
              <a:gd name="connsiteX0" fmla="*/ 0 w 1518250"/>
              <a:gd name="connsiteY0" fmla="*/ 351300 h 351300"/>
              <a:gd name="connsiteX1" fmla="*/ 741872 w 1518250"/>
              <a:gd name="connsiteY1" fmla="*/ 6243 h 351300"/>
              <a:gd name="connsiteX2" fmla="*/ 1518250 w 1518250"/>
              <a:gd name="connsiteY2" fmla="*/ 230530 h 351300"/>
              <a:gd name="connsiteX0" fmla="*/ 0 w 1518250"/>
              <a:gd name="connsiteY0" fmla="*/ 351300 h 351300"/>
              <a:gd name="connsiteX1" fmla="*/ 586597 w 1518250"/>
              <a:gd name="connsiteY1" fmla="*/ 6243 h 351300"/>
              <a:gd name="connsiteX2" fmla="*/ 1518250 w 1518250"/>
              <a:gd name="connsiteY2" fmla="*/ 230530 h 351300"/>
              <a:gd name="connsiteX0" fmla="*/ 0 w 1190447"/>
              <a:gd name="connsiteY0" fmla="*/ 376841 h 376841"/>
              <a:gd name="connsiteX1" fmla="*/ 586597 w 1190447"/>
              <a:gd name="connsiteY1" fmla="*/ 31784 h 376841"/>
              <a:gd name="connsiteX2" fmla="*/ 1190447 w 1190447"/>
              <a:gd name="connsiteY2" fmla="*/ 169807 h 376841"/>
              <a:gd name="connsiteX0" fmla="*/ 0 w 1190447"/>
              <a:gd name="connsiteY0" fmla="*/ 363666 h 363666"/>
              <a:gd name="connsiteX1" fmla="*/ 586597 w 1190447"/>
              <a:gd name="connsiteY1" fmla="*/ 18609 h 363666"/>
              <a:gd name="connsiteX2" fmla="*/ 1190447 w 1190447"/>
              <a:gd name="connsiteY2" fmla="*/ 156632 h 363666"/>
              <a:gd name="connsiteX0" fmla="*/ 0 w 1190447"/>
              <a:gd name="connsiteY0" fmla="*/ 339584 h 339584"/>
              <a:gd name="connsiteX1" fmla="*/ 500333 w 1190447"/>
              <a:gd name="connsiteY1" fmla="*/ 29033 h 339584"/>
              <a:gd name="connsiteX2" fmla="*/ 1190447 w 1190447"/>
              <a:gd name="connsiteY2" fmla="*/ 132550 h 339584"/>
              <a:gd name="connsiteX0" fmla="*/ 0 w 1190447"/>
              <a:gd name="connsiteY0" fmla="*/ 339584 h 339584"/>
              <a:gd name="connsiteX1" fmla="*/ 500333 w 1190447"/>
              <a:gd name="connsiteY1" fmla="*/ 29033 h 339584"/>
              <a:gd name="connsiteX2" fmla="*/ 1190447 w 1190447"/>
              <a:gd name="connsiteY2" fmla="*/ 132550 h 339584"/>
              <a:gd name="connsiteX0" fmla="*/ 0 w 1190447"/>
              <a:gd name="connsiteY0" fmla="*/ 339584 h 339584"/>
              <a:gd name="connsiteX1" fmla="*/ 500333 w 1190447"/>
              <a:gd name="connsiteY1" fmla="*/ 29033 h 339584"/>
              <a:gd name="connsiteX2" fmla="*/ 1190447 w 1190447"/>
              <a:gd name="connsiteY2" fmla="*/ 132550 h 339584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  <a:gd name="connsiteX0" fmla="*/ 0 w 1190447"/>
              <a:gd name="connsiteY0" fmla="*/ 326779 h 326779"/>
              <a:gd name="connsiteX1" fmla="*/ 500333 w 1190447"/>
              <a:gd name="connsiteY1" fmla="*/ 16228 h 326779"/>
              <a:gd name="connsiteX2" fmla="*/ 1190447 w 1190447"/>
              <a:gd name="connsiteY2" fmla="*/ 119745 h 326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447" h="326779">
                <a:moveTo>
                  <a:pt x="0" y="326779"/>
                </a:moveTo>
                <a:cubicBezTo>
                  <a:pt x="202721" y="161439"/>
                  <a:pt x="284672" y="50734"/>
                  <a:pt x="500333" y="16228"/>
                </a:cubicBezTo>
                <a:cubicBezTo>
                  <a:pt x="715994" y="-18278"/>
                  <a:pt x="842515" y="-3901"/>
                  <a:pt x="1190447" y="119745"/>
                </a:cubicBezTo>
              </a:path>
            </a:pathLst>
          </a:custGeom>
          <a:noFill/>
          <a:ln w="44450" cap="rnd">
            <a:solidFill>
              <a:schemeClr val="accent6">
                <a:lumMod val="75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6" name="CasellaDiTesto 85">
            <a:extLst>
              <a:ext uri="{FF2B5EF4-FFF2-40B4-BE49-F238E27FC236}">
                <a16:creationId xmlns:a16="http://schemas.microsoft.com/office/drawing/2014/main" id="{7CD9684B-BE6F-4DF0-8799-103FAAC3DC93}"/>
              </a:ext>
            </a:extLst>
          </p:cNvPr>
          <p:cNvSpPr txBox="1"/>
          <p:nvPr/>
        </p:nvSpPr>
        <p:spPr>
          <a:xfrm>
            <a:off x="3335277" y="1471944"/>
            <a:ext cx="54750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3300"/>
                </a:solidFill>
              </a:rPr>
              <a:t>Arricchire la definizione di </a:t>
            </a:r>
            <a:r>
              <a:rPr lang="it-IT" sz="2200" b="1" dirty="0">
                <a:solidFill>
                  <a:srgbClr val="003300"/>
                </a:solidFill>
              </a:rPr>
              <a:t>fertilità</a:t>
            </a:r>
            <a:r>
              <a:rPr lang="it-IT" sz="2200" dirty="0">
                <a:solidFill>
                  <a:srgbClr val="003300"/>
                </a:solidFill>
              </a:rPr>
              <a:t> del suolo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3300"/>
                </a:solidFill>
              </a:rPr>
              <a:t>Sviluppare </a:t>
            </a:r>
            <a:r>
              <a:rPr lang="it-IT" sz="2200" b="1" dirty="0">
                <a:solidFill>
                  <a:srgbClr val="003300"/>
                </a:solidFill>
              </a:rPr>
              <a:t>pratiche</a:t>
            </a:r>
            <a:r>
              <a:rPr lang="it-IT" sz="2200" dirty="0">
                <a:solidFill>
                  <a:srgbClr val="003300"/>
                </a:solidFill>
              </a:rPr>
              <a:t> ibride transdisciplinari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3300"/>
                </a:solidFill>
              </a:rPr>
              <a:t>Ampliare la </a:t>
            </a:r>
            <a:r>
              <a:rPr lang="it-IT" sz="2200" b="1" dirty="0">
                <a:solidFill>
                  <a:srgbClr val="003300"/>
                </a:solidFill>
              </a:rPr>
              <a:t>conoscenza</a:t>
            </a:r>
            <a:r>
              <a:rPr lang="it-IT" sz="2200" dirty="0">
                <a:solidFill>
                  <a:srgbClr val="003300"/>
                </a:solidFill>
              </a:rPr>
              <a:t> dei suoli urbani e periurbani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200" dirty="0">
              <a:solidFill>
                <a:srgbClr val="003300"/>
              </a:solidFill>
            </a:endParaRPr>
          </a:p>
        </p:txBody>
      </p:sp>
      <p:sp>
        <p:nvSpPr>
          <p:cNvPr id="87" name="CasellaDiTesto 86">
            <a:extLst>
              <a:ext uri="{FF2B5EF4-FFF2-40B4-BE49-F238E27FC236}">
                <a16:creationId xmlns:a16="http://schemas.microsoft.com/office/drawing/2014/main" id="{CF36245C-9901-4E16-9BC0-9DFB2FB4F8DA}"/>
              </a:ext>
            </a:extLst>
          </p:cNvPr>
          <p:cNvSpPr txBox="1"/>
          <p:nvPr/>
        </p:nvSpPr>
        <p:spPr>
          <a:xfrm>
            <a:off x="3356525" y="3714166"/>
            <a:ext cx="54292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3300"/>
                </a:solidFill>
              </a:rPr>
              <a:t>Rafforzare la flessibilità, l’attitudine riflessiva, l’atteggiamento verso le diverse conoscenze nei </a:t>
            </a:r>
            <a:r>
              <a:rPr lang="it-IT" sz="2200" b="1" dirty="0">
                <a:solidFill>
                  <a:srgbClr val="003300"/>
                </a:solidFill>
              </a:rPr>
              <a:t>giovani ricercatori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3300"/>
                </a:solidFill>
              </a:rPr>
              <a:t>Passare da una ricerca disciplinare e specializzata a una </a:t>
            </a:r>
            <a:r>
              <a:rPr lang="it-IT" sz="2200" b="1" dirty="0">
                <a:solidFill>
                  <a:srgbClr val="003300"/>
                </a:solidFill>
              </a:rPr>
              <a:t>ricerca ibrida</a:t>
            </a:r>
            <a:r>
              <a:rPr lang="it-IT" sz="2200" dirty="0">
                <a:solidFill>
                  <a:srgbClr val="003300"/>
                </a:solidFill>
              </a:rPr>
              <a:t>, relazionale, partecipata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3300"/>
                </a:solidFill>
              </a:rPr>
              <a:t>Creare consapevolezza del ruolo della </a:t>
            </a:r>
            <a:r>
              <a:rPr lang="it-IT" sz="2200" b="1" dirty="0">
                <a:solidFill>
                  <a:srgbClr val="003300"/>
                </a:solidFill>
              </a:rPr>
              <a:t>società</a:t>
            </a:r>
            <a:r>
              <a:rPr lang="it-IT" sz="2200" dirty="0">
                <a:solidFill>
                  <a:srgbClr val="003300"/>
                </a:solidFill>
              </a:rPr>
              <a:t> nelle tematiche ecologiche</a:t>
            </a:r>
          </a:p>
        </p:txBody>
      </p:sp>
    </p:spTree>
    <p:extLst>
      <p:ext uri="{BB962C8B-B14F-4D97-AF65-F5344CB8AC3E}">
        <p14:creationId xmlns:p14="http://schemas.microsoft.com/office/powerpoint/2010/main" val="4171493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ECA2721-A8AB-4BAB-8D06-E82F5B83D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455" y="1043354"/>
            <a:ext cx="2053087" cy="205308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A868F7FA-C56A-469B-8FC7-99476AE68573}"/>
              </a:ext>
            </a:extLst>
          </p:cNvPr>
          <p:cNvSpPr txBox="1"/>
          <p:nvPr/>
        </p:nvSpPr>
        <p:spPr>
          <a:xfrm>
            <a:off x="1938128" y="2703845"/>
            <a:ext cx="526773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88B11D"/>
                </a:solidFill>
              </a:rPr>
              <a:t>#</a:t>
            </a:r>
            <a:r>
              <a:rPr lang="it-IT" sz="3200" b="1" dirty="0" err="1">
                <a:solidFill>
                  <a:srgbClr val="88B11D"/>
                </a:solidFill>
              </a:rPr>
              <a:t>BRIDGESproject</a:t>
            </a:r>
            <a:endParaRPr lang="it-IT" sz="3200" b="1" dirty="0">
              <a:solidFill>
                <a:srgbClr val="88B11D"/>
              </a:solidFill>
            </a:endParaRPr>
          </a:p>
          <a:p>
            <a:pPr algn="ctr"/>
            <a:r>
              <a:rPr lang="it-IT" sz="3200" b="1" dirty="0">
                <a:solidFill>
                  <a:srgbClr val="88B11D"/>
                </a:solidFill>
              </a:rPr>
              <a:t>#</a:t>
            </a:r>
            <a:r>
              <a:rPr lang="it-IT" sz="3200" b="1" dirty="0" err="1">
                <a:solidFill>
                  <a:srgbClr val="88B11D"/>
                </a:solidFill>
              </a:rPr>
              <a:t>SoilFertility</a:t>
            </a:r>
            <a:endParaRPr lang="it-IT" sz="3200" b="1" dirty="0">
              <a:solidFill>
                <a:srgbClr val="88B11D"/>
              </a:solidFill>
            </a:endParaRPr>
          </a:p>
          <a:p>
            <a:pPr algn="ctr"/>
            <a:r>
              <a:rPr lang="it-IT" sz="3200" b="1" dirty="0">
                <a:solidFill>
                  <a:srgbClr val="88B11D"/>
                </a:solidFill>
              </a:rPr>
              <a:t>#</a:t>
            </a:r>
            <a:r>
              <a:rPr lang="it-IT" sz="3200" b="1" dirty="0" err="1">
                <a:solidFill>
                  <a:srgbClr val="88B11D"/>
                </a:solidFill>
              </a:rPr>
              <a:t>YoungResearchers</a:t>
            </a:r>
            <a:endParaRPr lang="it-IT" sz="3200" b="1" dirty="0">
              <a:solidFill>
                <a:srgbClr val="88B11D"/>
              </a:solidFill>
            </a:endParaRPr>
          </a:p>
          <a:p>
            <a:pPr algn="ctr"/>
            <a:r>
              <a:rPr lang="it-IT" sz="3200" b="1" dirty="0">
                <a:solidFill>
                  <a:srgbClr val="88B11D"/>
                </a:solidFill>
              </a:rPr>
              <a:t>#</a:t>
            </a:r>
            <a:r>
              <a:rPr lang="it-IT" sz="3200" b="1" dirty="0" err="1">
                <a:solidFill>
                  <a:srgbClr val="88B11D"/>
                </a:solidFill>
              </a:rPr>
              <a:t>TransdisciplinaryResearch</a:t>
            </a:r>
            <a:endParaRPr lang="it-IT" sz="3200" b="1" dirty="0">
              <a:solidFill>
                <a:srgbClr val="88B11D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66DA2AC-00E4-450C-81A4-9A2AA389AB09}"/>
              </a:ext>
            </a:extLst>
          </p:cNvPr>
          <p:cNvSpPr txBox="1"/>
          <p:nvPr/>
        </p:nvSpPr>
        <p:spPr>
          <a:xfrm>
            <a:off x="110289" y="5233711"/>
            <a:ext cx="39052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294244"/>
                </a:solidFill>
              </a:rPr>
              <a:t>Laura Criscuolo CNR-IREA</a:t>
            </a:r>
          </a:p>
          <a:p>
            <a:r>
              <a:rPr lang="it-IT" sz="2000" b="1" dirty="0">
                <a:solidFill>
                  <a:srgbClr val="294244"/>
                </a:solidFill>
              </a:rPr>
              <a:t>criscuolo.l@irea.cnr.it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A4253FA8-30DA-41ED-8572-2375D3AB1D2D}"/>
              </a:ext>
            </a:extLst>
          </p:cNvPr>
          <p:cNvGrpSpPr/>
          <p:nvPr/>
        </p:nvGrpSpPr>
        <p:grpSpPr>
          <a:xfrm>
            <a:off x="-1" y="5982424"/>
            <a:ext cx="9163051" cy="646977"/>
            <a:chOff x="-1" y="5982424"/>
            <a:chExt cx="9163051" cy="646977"/>
          </a:xfrm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81277B89-A719-4C0C-8C59-0C8044F2F805}"/>
                </a:ext>
              </a:extLst>
            </p:cNvPr>
            <p:cNvGrpSpPr/>
            <p:nvPr/>
          </p:nvGrpSpPr>
          <p:grpSpPr>
            <a:xfrm>
              <a:off x="-1" y="5987043"/>
              <a:ext cx="9163051" cy="642358"/>
              <a:chOff x="-1" y="5987043"/>
              <a:chExt cx="9163051" cy="642358"/>
            </a:xfrm>
          </p:grpSpPr>
          <p:pic>
            <p:nvPicPr>
              <p:cNvPr id="2" name="Immagine 1">
                <a:extLst>
                  <a:ext uri="{FF2B5EF4-FFF2-40B4-BE49-F238E27FC236}">
                    <a16:creationId xmlns:a16="http://schemas.microsoft.com/office/drawing/2014/main" id="{55B2BFFC-4235-4DCD-85E2-AA414B241D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6042" t="19568" b="21111"/>
              <a:stretch/>
            </p:blipFill>
            <p:spPr>
              <a:xfrm>
                <a:off x="-1" y="5987043"/>
                <a:ext cx="8591547" cy="642358"/>
              </a:xfrm>
              <a:prstGeom prst="rect">
                <a:avLst/>
              </a:prstGeom>
            </p:spPr>
          </p:pic>
          <p:pic>
            <p:nvPicPr>
              <p:cNvPr id="6" name="Immagine 5">
                <a:extLst>
                  <a:ext uri="{FF2B5EF4-FFF2-40B4-BE49-F238E27FC236}">
                    <a16:creationId xmlns:a16="http://schemas.microsoft.com/office/drawing/2014/main" id="{B3FBF9BD-3631-4073-B75D-457239B870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6042" t="19568" r="90000" b="21111"/>
              <a:stretch/>
            </p:blipFill>
            <p:spPr>
              <a:xfrm>
                <a:off x="8591547" y="5987043"/>
                <a:ext cx="361953" cy="642358"/>
              </a:xfrm>
              <a:prstGeom prst="rect">
                <a:avLst/>
              </a:prstGeom>
            </p:spPr>
          </p:pic>
          <p:pic>
            <p:nvPicPr>
              <p:cNvPr id="7" name="Immagine 6">
                <a:extLst>
                  <a:ext uri="{FF2B5EF4-FFF2-40B4-BE49-F238E27FC236}">
                    <a16:creationId xmlns:a16="http://schemas.microsoft.com/office/drawing/2014/main" id="{7E5DC698-DB45-48A8-8334-AF99C0FE71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6042" t="19568" r="90000" b="21111"/>
              <a:stretch/>
            </p:blipFill>
            <p:spPr>
              <a:xfrm>
                <a:off x="8801097" y="5987043"/>
                <a:ext cx="361953" cy="642358"/>
              </a:xfrm>
              <a:prstGeom prst="rect">
                <a:avLst/>
              </a:prstGeom>
            </p:spPr>
          </p:pic>
        </p:grpSp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23BD9183-DBA8-4F0A-8E24-F2FE7AD252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604" b="99099" l="9091" r="88312">
                          <a14:foregroundMark x1="38961" y1="3604" x2="38961" y2="3604"/>
                          <a14:foregroundMark x1="75325" y1="12613" x2="75325" y2="12613"/>
                          <a14:foregroundMark x1="38961" y1="95495" x2="38961" y2="95495"/>
                          <a14:foregroundMark x1="71429" y1="99099" x2="71429" y2="99099"/>
                          <a14:foregroundMark x1="37662" y1="99099" x2="37662" y2="99099"/>
                          <a14:foregroundMark x1="74026" y1="85586" x2="74026" y2="85586"/>
                        </a14:backgroundRemoval>
                      </a14:imgEffect>
                    </a14:imgLayer>
                  </a14:imgProps>
                </a:ext>
              </a:extLst>
            </a:blip>
            <a:srcRect b="16639"/>
            <a:stretch/>
          </p:blipFill>
          <p:spPr>
            <a:xfrm>
              <a:off x="8550324" y="5982424"/>
              <a:ext cx="529868" cy="6423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3727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798</TotalTime>
  <Words>671</Words>
  <Application>Microsoft Office PowerPoint</Application>
  <PresentationFormat>Presentazione su schermo (4:3)</PresentationFormat>
  <Paragraphs>122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Ink Free</vt:lpstr>
      <vt:lpstr>Times New Roman</vt:lpstr>
      <vt:lpstr>Office Theme</vt:lpstr>
      <vt:lpstr>Progetto BRIDGES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Laura Criscuolo</cp:lastModifiedBy>
  <cp:revision>62</cp:revision>
  <dcterms:created xsi:type="dcterms:W3CDTF">2021-10-20T07:34:29Z</dcterms:created>
  <dcterms:modified xsi:type="dcterms:W3CDTF">2021-11-11T06:53:19Z</dcterms:modified>
</cp:coreProperties>
</file>