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3" autoAdjust="0"/>
    <p:restoredTop sz="94660"/>
  </p:normalViewPr>
  <p:slideViewPr>
    <p:cSldViewPr snapToGrid="0">
      <p:cViewPr varScale="1">
        <p:scale>
          <a:sx n="98" d="100"/>
          <a:sy n="98" d="100"/>
        </p:scale>
        <p:origin x="184" y="2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jpg"/><Relationship Id="rId2" Type="http://schemas.openxmlformats.org/officeDocument/2006/relationships/image" Target="../media/image18.jpg"/><Relationship Id="rId1" Type="http://schemas.openxmlformats.org/officeDocument/2006/relationships/image" Target="../media/image17.jpeg"/><Relationship Id="rId6" Type="http://schemas.openxmlformats.org/officeDocument/2006/relationships/image" Target="../media/image22.jpg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7" Type="http://schemas.openxmlformats.org/officeDocument/2006/relationships/image" Target="../media/image23.jpg"/><Relationship Id="rId2" Type="http://schemas.openxmlformats.org/officeDocument/2006/relationships/image" Target="../media/image17.jpeg"/><Relationship Id="rId1" Type="http://schemas.openxmlformats.org/officeDocument/2006/relationships/image" Target="../media/image19.jpeg"/><Relationship Id="rId6" Type="http://schemas.openxmlformats.org/officeDocument/2006/relationships/image" Target="../media/image22.jpg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0429296-8233-8B41-8105-A411D3D49D9E}" type="doc">
      <dgm:prSet loTypeId="urn:microsoft.com/office/officeart/2005/8/layout/bList2" loCatId="" qsTypeId="urn:microsoft.com/office/officeart/2005/8/quickstyle/simple1" qsCatId="simple" csTypeId="urn:microsoft.com/office/officeart/2005/8/colors/colorful1" csCatId="colorful" phldr="1"/>
      <dgm:spPr/>
    </dgm:pt>
    <dgm:pt modelId="{0D7016A3-5D87-6D4A-A1E7-BEA982FEA835}">
      <dgm:prSet phldrT="[Testo]" custT="1"/>
      <dgm:spPr/>
      <dgm:t>
        <a:bodyPr/>
        <a:lstStyle/>
        <a:p>
          <a:r>
            <a:rPr lang="en-GB" sz="1200" dirty="0"/>
            <a:t>2. </a:t>
          </a:r>
          <a:r>
            <a:rPr lang="en-GB" sz="1200" dirty="0" err="1"/>
            <a:t>Selezione</a:t>
          </a:r>
          <a:r>
            <a:rPr lang="en-GB" sz="1200" dirty="0"/>
            <a:t> </a:t>
          </a:r>
          <a:r>
            <a:rPr lang="en-GB" sz="1200" dirty="0" err="1"/>
            <a:t>degli</a:t>
          </a:r>
          <a:r>
            <a:rPr lang="en-GB" sz="1200" dirty="0"/>
            <a:t> </a:t>
          </a:r>
          <a:r>
            <a:rPr lang="en-GB" sz="1200" dirty="0" err="1"/>
            <a:t>argomenti</a:t>
          </a:r>
          <a:endParaRPr lang="it-IT" sz="1200" dirty="0"/>
        </a:p>
      </dgm:t>
    </dgm:pt>
    <dgm:pt modelId="{B07BFADD-21CB-DD4F-8D49-D0FE415ADDE5}" type="parTrans" cxnId="{CE08573E-47CF-D94D-89EE-3EC96BB92851}">
      <dgm:prSet/>
      <dgm:spPr/>
      <dgm:t>
        <a:bodyPr/>
        <a:lstStyle/>
        <a:p>
          <a:endParaRPr lang="it-IT"/>
        </a:p>
      </dgm:t>
    </dgm:pt>
    <dgm:pt modelId="{2F333C64-8D29-A647-860C-252BFDB8D092}" type="sibTrans" cxnId="{CE08573E-47CF-D94D-89EE-3EC96BB92851}">
      <dgm:prSet custT="1"/>
      <dgm:spPr/>
      <dgm:t>
        <a:bodyPr/>
        <a:lstStyle/>
        <a:p>
          <a:endParaRPr lang="it-IT" sz="1000"/>
        </a:p>
      </dgm:t>
    </dgm:pt>
    <dgm:pt modelId="{3FAD4D8E-D9A4-7147-A2EF-C9B11FDB302F}">
      <dgm:prSet phldrT="[Testo]" custT="1"/>
      <dgm:spPr/>
      <dgm:t>
        <a:bodyPr/>
        <a:lstStyle/>
        <a:p>
          <a:r>
            <a:rPr lang="en-GB" sz="1200"/>
            <a:t>3.Lo </a:t>
          </a:r>
          <a:r>
            <a:rPr lang="en-GB" sz="1200" err="1"/>
            <a:t>sportello</a:t>
          </a:r>
          <a:r>
            <a:rPr lang="en-GB" sz="1200"/>
            <a:t> </a:t>
          </a:r>
          <a:r>
            <a:rPr lang="en-GB" sz="1200" err="1"/>
            <a:t>della</a:t>
          </a:r>
          <a:r>
            <a:rPr lang="en-GB" sz="1200"/>
            <a:t> </a:t>
          </a:r>
          <a:r>
            <a:rPr lang="en-GB" sz="1200" err="1"/>
            <a:t>scienza</a:t>
          </a:r>
          <a:r>
            <a:rPr lang="en-GB" sz="1200"/>
            <a:t> </a:t>
          </a:r>
          <a:r>
            <a:rPr lang="en-GB" sz="1200" err="1"/>
            <a:t>prepara</a:t>
          </a:r>
          <a:r>
            <a:rPr lang="en-GB" sz="1200"/>
            <a:t> </a:t>
          </a:r>
          <a:r>
            <a:rPr lang="en-GB" sz="1200" err="1"/>
            <a:t>i</a:t>
          </a:r>
          <a:r>
            <a:rPr lang="en-GB" sz="1200"/>
            <a:t> </a:t>
          </a:r>
          <a:r>
            <a:rPr lang="en-GB" sz="1200" err="1"/>
            <a:t>progetti</a:t>
          </a:r>
          <a:r>
            <a:rPr lang="en-GB" sz="1200"/>
            <a:t>;</a:t>
          </a:r>
          <a:endParaRPr lang="it-IT" sz="1200"/>
        </a:p>
      </dgm:t>
    </dgm:pt>
    <dgm:pt modelId="{D7A79576-FD35-E04C-946F-951B6D56CF88}" type="parTrans" cxnId="{DB30FF47-E26B-8247-9972-9057A6A544D3}">
      <dgm:prSet/>
      <dgm:spPr/>
      <dgm:t>
        <a:bodyPr/>
        <a:lstStyle/>
        <a:p>
          <a:endParaRPr lang="it-IT"/>
        </a:p>
      </dgm:t>
    </dgm:pt>
    <dgm:pt modelId="{7E955DF5-2266-4D43-A74C-A6C133A773F8}" type="sibTrans" cxnId="{DB30FF47-E26B-8247-9972-9057A6A544D3}">
      <dgm:prSet custT="1"/>
      <dgm:spPr/>
      <dgm:t>
        <a:bodyPr/>
        <a:lstStyle/>
        <a:p>
          <a:endParaRPr lang="it-IT" sz="1000"/>
        </a:p>
      </dgm:t>
    </dgm:pt>
    <dgm:pt modelId="{C357697F-2C76-C942-B618-AE9137DF9F91}">
      <dgm:prSet/>
      <dgm:spPr/>
      <dgm:t>
        <a:bodyPr/>
        <a:lstStyle/>
        <a:p>
          <a:r>
            <a:rPr lang="en-GB" dirty="0" err="1">
              <a:latin typeface="Arial" panose="020B0604020202020204" pitchFamily="34" charset="0"/>
              <a:cs typeface="Arial" panose="020B0604020202020204" pitchFamily="34" charset="0"/>
            </a:rPr>
            <a:t>Fattibilità</a:t>
          </a: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dirty="0" err="1">
              <a:latin typeface="Arial" panose="020B0604020202020204" pitchFamily="34" charset="0"/>
              <a:cs typeface="Arial" panose="020B0604020202020204" pitchFamily="34" charset="0"/>
            </a:rPr>
            <a:t>dello</a:t>
          </a: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 studio</a:t>
          </a:r>
        </a:p>
      </dgm:t>
    </dgm:pt>
    <dgm:pt modelId="{7FF05591-538B-ED49-8377-4337C6947F42}" type="parTrans" cxnId="{C36F3DE4-FEC1-A449-8966-18315EF66981}">
      <dgm:prSet/>
      <dgm:spPr/>
      <dgm:t>
        <a:bodyPr/>
        <a:lstStyle/>
        <a:p>
          <a:endParaRPr lang="it-IT"/>
        </a:p>
      </dgm:t>
    </dgm:pt>
    <dgm:pt modelId="{4F343908-272F-F840-9A50-05D5EC90593C}" type="sibTrans" cxnId="{C36F3DE4-FEC1-A449-8966-18315EF66981}">
      <dgm:prSet/>
      <dgm:spPr/>
      <dgm:t>
        <a:bodyPr/>
        <a:lstStyle/>
        <a:p>
          <a:endParaRPr lang="it-IT"/>
        </a:p>
      </dgm:t>
    </dgm:pt>
    <dgm:pt modelId="{48D291A0-E6A1-7945-AF93-DAEC17150B57}">
      <dgm:prSet/>
      <dgm:spPr/>
      <dgm:t>
        <a:bodyPr/>
        <a:lstStyle/>
        <a:p>
          <a:r>
            <a:rPr lang="en-GB" dirty="0" err="1">
              <a:latin typeface="Arial" panose="020B0604020202020204" pitchFamily="34" charset="0"/>
              <a:cs typeface="Arial" panose="020B0604020202020204" pitchFamily="34" charset="0"/>
            </a:rPr>
            <a:t>riformulazione</a:t>
          </a: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dirty="0" err="1">
              <a:latin typeface="Arial" panose="020B0604020202020204" pitchFamily="34" charset="0"/>
              <a:cs typeface="Arial" panose="020B0604020202020204" pitchFamily="34" charset="0"/>
            </a:rPr>
            <a:t>della</a:t>
          </a: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dirty="0" err="1">
              <a:latin typeface="Arial" panose="020B0604020202020204" pitchFamily="34" charset="0"/>
              <a:cs typeface="Arial" panose="020B0604020202020204" pitchFamily="34" charset="0"/>
            </a:rPr>
            <a:t>domanda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E48B696-CCF2-864A-8276-06314265C61B}" type="parTrans" cxnId="{278DA19E-6164-3446-BC48-47469F4D8CA8}">
      <dgm:prSet/>
      <dgm:spPr/>
      <dgm:t>
        <a:bodyPr/>
        <a:lstStyle/>
        <a:p>
          <a:endParaRPr lang="it-IT"/>
        </a:p>
      </dgm:t>
    </dgm:pt>
    <dgm:pt modelId="{B5115266-B7B3-114B-8D0C-26C7B8F40493}" type="sibTrans" cxnId="{278DA19E-6164-3446-BC48-47469F4D8CA8}">
      <dgm:prSet/>
      <dgm:spPr/>
      <dgm:t>
        <a:bodyPr/>
        <a:lstStyle/>
        <a:p>
          <a:endParaRPr lang="it-IT"/>
        </a:p>
      </dgm:t>
    </dgm:pt>
    <dgm:pt modelId="{61D4917C-47CA-C343-9C68-7DA1720DD6E3}">
      <dgm:prSet/>
      <dgm:spPr/>
      <dgm:t>
        <a:bodyPr/>
        <a:lstStyle/>
        <a:p>
          <a:r>
            <a:rPr lang="en-GB" dirty="0" err="1">
              <a:latin typeface="Arial" panose="020B0604020202020204" pitchFamily="34" charset="0"/>
              <a:cs typeface="Arial" panose="020B0604020202020204" pitchFamily="34" charset="0"/>
            </a:rPr>
            <a:t>scelta</a:t>
          </a: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dirty="0" err="1">
              <a:latin typeface="Arial" panose="020B0604020202020204" pitchFamily="34" charset="0"/>
              <a:cs typeface="Arial" panose="020B0604020202020204" pitchFamily="34" charset="0"/>
            </a:rPr>
            <a:t>delle</a:t>
          </a: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 discipline</a:t>
          </a:r>
        </a:p>
      </dgm:t>
    </dgm:pt>
    <dgm:pt modelId="{D829109C-CFA1-C54C-BE11-1C6A7B12BBD8}" type="parTrans" cxnId="{79286AC9-86BE-AD47-9E92-75223D8CDF47}">
      <dgm:prSet/>
      <dgm:spPr/>
      <dgm:t>
        <a:bodyPr/>
        <a:lstStyle/>
        <a:p>
          <a:endParaRPr lang="it-IT"/>
        </a:p>
      </dgm:t>
    </dgm:pt>
    <dgm:pt modelId="{7BA96B48-54E2-474F-AF4D-0A5D92741853}" type="sibTrans" cxnId="{79286AC9-86BE-AD47-9E92-75223D8CDF47}">
      <dgm:prSet/>
      <dgm:spPr/>
      <dgm:t>
        <a:bodyPr/>
        <a:lstStyle/>
        <a:p>
          <a:endParaRPr lang="it-IT"/>
        </a:p>
      </dgm:t>
    </dgm:pt>
    <dgm:pt modelId="{FB5ED568-CD05-7041-B1CF-7DEA5C78D7A0}">
      <dgm:prSet/>
      <dgm:spPr/>
      <dgm:t>
        <a:bodyPr/>
        <a:lstStyle/>
        <a:p>
          <a:r>
            <a:rPr lang="en-GB" dirty="0" err="1">
              <a:latin typeface="Arial" panose="020B0604020202020204" pitchFamily="34" charset="0"/>
              <a:cs typeface="Arial" panose="020B0604020202020204" pitchFamily="34" charset="0"/>
            </a:rPr>
            <a:t>validazione</a:t>
          </a: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dirty="0" err="1">
              <a:latin typeface="Arial" panose="020B0604020202020204" pitchFamily="34" charset="0"/>
              <a:cs typeface="Arial" panose="020B0604020202020204" pitchFamily="34" charset="0"/>
            </a:rPr>
            <a:t>dell'associazione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89B93BC-E657-D645-8EF7-72CC44DA27FB}" type="parTrans" cxnId="{69757F9E-E495-914F-B5A9-A1AAAF0528DF}">
      <dgm:prSet/>
      <dgm:spPr/>
      <dgm:t>
        <a:bodyPr/>
        <a:lstStyle/>
        <a:p>
          <a:endParaRPr lang="it-IT"/>
        </a:p>
      </dgm:t>
    </dgm:pt>
    <dgm:pt modelId="{85BDA10B-7B29-F646-A9BA-FD1F7430F3CE}" type="sibTrans" cxnId="{69757F9E-E495-914F-B5A9-A1AAAF0528DF}">
      <dgm:prSet/>
      <dgm:spPr/>
      <dgm:t>
        <a:bodyPr/>
        <a:lstStyle/>
        <a:p>
          <a:endParaRPr lang="it-IT"/>
        </a:p>
      </dgm:t>
    </dgm:pt>
    <dgm:pt modelId="{3E267882-1DE1-3B41-A9AD-0A38DE3371F8}">
      <dgm:prSet/>
      <dgm:spPr/>
      <dgm:t>
        <a:bodyPr/>
        <a:lstStyle/>
        <a:p>
          <a:r>
            <a:rPr lang="en-GB" dirty="0" err="1">
              <a:latin typeface="Arial" panose="020B0604020202020204" pitchFamily="34" charset="0"/>
              <a:cs typeface="Arial" panose="020B0604020202020204" pitchFamily="34" charset="0"/>
            </a:rPr>
            <a:t>ricerca</a:t>
          </a: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 del </a:t>
          </a:r>
          <a:r>
            <a:rPr lang="en-GB" dirty="0" err="1">
              <a:latin typeface="Arial" panose="020B0604020202020204" pitchFamily="34" charset="0"/>
              <a:cs typeface="Arial" panose="020B0604020202020204" pitchFamily="34" charset="0"/>
            </a:rPr>
            <a:t>supervisore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D186CAB-FCCB-A247-ABDA-821026DD1B22}" type="parTrans" cxnId="{4F37506F-6A61-8240-80B0-82F08CAF152B}">
      <dgm:prSet/>
      <dgm:spPr/>
      <dgm:t>
        <a:bodyPr/>
        <a:lstStyle/>
        <a:p>
          <a:endParaRPr lang="it-IT"/>
        </a:p>
      </dgm:t>
    </dgm:pt>
    <dgm:pt modelId="{4454B232-DCDA-204A-A2C8-B9721F004392}" type="sibTrans" cxnId="{4F37506F-6A61-8240-80B0-82F08CAF152B}">
      <dgm:prSet/>
      <dgm:spPr/>
      <dgm:t>
        <a:bodyPr/>
        <a:lstStyle/>
        <a:p>
          <a:endParaRPr lang="it-IT"/>
        </a:p>
      </dgm:t>
    </dgm:pt>
    <dgm:pt modelId="{C56573C1-E526-FD4B-8FED-B80CF719B1CE}">
      <dgm:prSet/>
      <dgm:spPr/>
      <dgm:t>
        <a:bodyPr/>
        <a:lstStyle/>
        <a:p>
          <a:r>
            <a:rPr lang="en-GB" dirty="0" err="1">
              <a:latin typeface="Arial" panose="020B0604020202020204" pitchFamily="34" charset="0"/>
              <a:cs typeface="Arial" panose="020B0604020202020204" pitchFamily="34" charset="0"/>
            </a:rPr>
            <a:t>redazione</a:t>
          </a: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 e </a:t>
          </a:r>
          <a:r>
            <a:rPr lang="en-GB" dirty="0" err="1">
              <a:latin typeface="Arial" panose="020B0604020202020204" pitchFamily="34" charset="0"/>
              <a:cs typeface="Arial" panose="020B0604020202020204" pitchFamily="34" charset="0"/>
            </a:rPr>
            <a:t>diffusione</a:t>
          </a: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dirty="0" err="1">
              <a:latin typeface="Arial" panose="020B0604020202020204" pitchFamily="34" charset="0"/>
              <a:cs typeface="Arial" panose="020B0604020202020204" pitchFamily="34" charset="0"/>
            </a:rPr>
            <a:t>dell'offerta</a:t>
          </a: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 di stage, </a:t>
          </a:r>
          <a:r>
            <a:rPr lang="en-GB" dirty="0" err="1">
              <a:latin typeface="Arial" panose="020B0604020202020204" pitchFamily="34" charset="0"/>
              <a:cs typeface="Arial" panose="020B0604020202020204" pitchFamily="34" charset="0"/>
            </a:rPr>
            <a:t>tesi</a:t>
          </a: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n-GB" dirty="0" err="1">
              <a:latin typeface="Arial" panose="020B0604020202020204" pitchFamily="34" charset="0"/>
              <a:cs typeface="Arial" panose="020B0604020202020204" pitchFamily="34" charset="0"/>
            </a:rPr>
            <a:t>tirocinio</a:t>
          </a: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 per la </a:t>
          </a:r>
          <a:r>
            <a:rPr lang="en-GB" dirty="0" err="1">
              <a:latin typeface="Arial" panose="020B0604020202020204" pitchFamily="34" charset="0"/>
              <a:cs typeface="Arial" panose="020B0604020202020204" pitchFamily="34" charset="0"/>
            </a:rPr>
            <a:t>ricerca</a:t>
          </a: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dirty="0" err="1">
              <a:latin typeface="Arial" panose="020B0604020202020204" pitchFamily="34" charset="0"/>
              <a:cs typeface="Arial" panose="020B0604020202020204" pitchFamily="34" charset="0"/>
            </a:rPr>
            <a:t>dello</a:t>
          </a: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 student</a:t>
          </a:r>
        </a:p>
      </dgm:t>
    </dgm:pt>
    <dgm:pt modelId="{5B9E9CD2-AFC3-BD4B-B8D5-02419FE398E2}" type="parTrans" cxnId="{E6BF3DF8-277D-AA44-ABF6-CB64D4A43EEF}">
      <dgm:prSet/>
      <dgm:spPr/>
      <dgm:t>
        <a:bodyPr/>
        <a:lstStyle/>
        <a:p>
          <a:endParaRPr lang="it-IT"/>
        </a:p>
      </dgm:t>
    </dgm:pt>
    <dgm:pt modelId="{BF986AC2-95E9-C845-BB6A-8D536180F015}" type="sibTrans" cxnId="{E6BF3DF8-277D-AA44-ABF6-CB64D4A43EEF}">
      <dgm:prSet/>
      <dgm:spPr/>
      <dgm:t>
        <a:bodyPr/>
        <a:lstStyle/>
        <a:p>
          <a:endParaRPr lang="it-IT"/>
        </a:p>
      </dgm:t>
    </dgm:pt>
    <dgm:pt modelId="{A7D84DA0-90D3-0248-9646-C88DB7819ADB}">
      <dgm:prSet custT="1"/>
      <dgm:spPr/>
      <dgm:t>
        <a:bodyPr/>
        <a:lstStyle/>
        <a:p>
          <a:r>
            <a:rPr lang="en-GB" sz="1200"/>
            <a:t>5 </a:t>
          </a:r>
          <a:r>
            <a:rPr lang="en-GB" sz="1200" err="1"/>
            <a:t>Risultati</a:t>
          </a:r>
          <a:r>
            <a:rPr lang="en-GB" sz="1200"/>
            <a:t> </a:t>
          </a:r>
          <a:r>
            <a:rPr lang="en-GB" sz="1200" err="1"/>
            <a:t>finali</a:t>
          </a:r>
          <a:r>
            <a:rPr lang="en-GB" sz="1200"/>
            <a:t> e </a:t>
          </a:r>
          <a:r>
            <a:rPr lang="en-GB" sz="1200" err="1"/>
            <a:t>raccomandazioni</a:t>
          </a:r>
          <a:endParaRPr lang="en-GB" sz="1200"/>
        </a:p>
      </dgm:t>
    </dgm:pt>
    <dgm:pt modelId="{9D94611D-63DD-6642-A00E-3E923C2800E5}" type="parTrans" cxnId="{8DA00953-C8A5-D049-A4BE-0B25D4F8B408}">
      <dgm:prSet/>
      <dgm:spPr/>
      <dgm:t>
        <a:bodyPr/>
        <a:lstStyle/>
        <a:p>
          <a:endParaRPr lang="it-IT"/>
        </a:p>
      </dgm:t>
    </dgm:pt>
    <dgm:pt modelId="{98660A6C-69E0-A043-A636-C54AD71A575F}" type="sibTrans" cxnId="{8DA00953-C8A5-D049-A4BE-0B25D4F8B408}">
      <dgm:prSet/>
      <dgm:spPr/>
      <dgm:t>
        <a:bodyPr/>
        <a:lstStyle/>
        <a:p>
          <a:endParaRPr lang="it-IT"/>
        </a:p>
      </dgm:t>
    </dgm:pt>
    <dgm:pt modelId="{F3626A84-77AA-4E40-95EF-FF64F2C09FAA}">
      <dgm:prSet/>
      <dgm:spPr/>
      <dgm:t>
        <a:bodyPr/>
        <a:lstStyle/>
        <a:p>
          <a:r>
            <a:rPr lang="en-GB" dirty="0" err="1">
              <a:latin typeface="Arial" panose="020B0604020202020204" pitchFamily="34" charset="0"/>
              <a:cs typeface="Arial" panose="020B0604020202020204" pitchFamily="34" charset="0"/>
            </a:rPr>
            <a:t>organizzazione</a:t>
          </a: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 di un </a:t>
          </a:r>
          <a:r>
            <a:rPr lang="en-GB" dirty="0" err="1">
              <a:latin typeface="Arial" panose="020B0604020202020204" pitchFamily="34" charset="0"/>
              <a:cs typeface="Arial" panose="020B0604020202020204" pitchFamily="34" charset="0"/>
            </a:rPr>
            <a:t>evento</a:t>
          </a: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 di </a:t>
          </a:r>
          <a:r>
            <a:rPr lang="en-GB" dirty="0" err="1">
              <a:latin typeface="Arial" panose="020B0604020202020204" pitchFamily="34" charset="0"/>
              <a:cs typeface="Arial" panose="020B0604020202020204" pitchFamily="34" charset="0"/>
            </a:rPr>
            <a:t>restituzione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D21EBA5-6933-3E47-9375-437E18E00A9F}" type="parTrans" cxnId="{C60196C1-6D4B-7B47-9E1D-19FEB57EFCC8}">
      <dgm:prSet/>
      <dgm:spPr/>
      <dgm:t>
        <a:bodyPr/>
        <a:lstStyle/>
        <a:p>
          <a:endParaRPr lang="it-IT"/>
        </a:p>
      </dgm:t>
    </dgm:pt>
    <dgm:pt modelId="{A28F4BAE-7A5B-504A-8359-AFEC9663F1B3}" type="sibTrans" cxnId="{C60196C1-6D4B-7B47-9E1D-19FEB57EFCC8}">
      <dgm:prSet/>
      <dgm:spPr/>
      <dgm:t>
        <a:bodyPr/>
        <a:lstStyle/>
        <a:p>
          <a:endParaRPr lang="it-IT"/>
        </a:p>
      </dgm:t>
    </dgm:pt>
    <dgm:pt modelId="{1A240692-5A82-C346-B37E-4344BF336EDD}">
      <dgm:prSet/>
      <dgm:spPr/>
      <dgm:t>
        <a:bodyPr/>
        <a:lstStyle/>
        <a:p>
          <a:r>
            <a:rPr lang="en-GB" dirty="0" err="1">
              <a:latin typeface="Arial" panose="020B0604020202020204" pitchFamily="34" charset="0"/>
              <a:cs typeface="Arial" panose="020B0604020202020204" pitchFamily="34" charset="0"/>
            </a:rPr>
            <a:t>diffusione</a:t>
          </a: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dirty="0" err="1">
              <a:latin typeface="Arial" panose="020B0604020202020204" pitchFamily="34" charset="0"/>
              <a:cs typeface="Arial" panose="020B0604020202020204" pitchFamily="34" charset="0"/>
            </a:rPr>
            <a:t>dei</a:t>
          </a: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dirty="0" err="1">
              <a:latin typeface="Arial" panose="020B0604020202020204" pitchFamily="34" charset="0"/>
              <a:cs typeface="Arial" panose="020B0604020202020204" pitchFamily="34" charset="0"/>
            </a:rPr>
            <a:t>risultati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03A6D2B-A411-BC45-971B-030443705145}" type="parTrans" cxnId="{21ECFAAE-F1AE-8342-9AC4-802F9FE3D49B}">
      <dgm:prSet/>
      <dgm:spPr/>
      <dgm:t>
        <a:bodyPr/>
        <a:lstStyle/>
        <a:p>
          <a:endParaRPr lang="it-IT"/>
        </a:p>
      </dgm:t>
    </dgm:pt>
    <dgm:pt modelId="{79D8B6F9-5DB1-234B-9BF8-5E291E73E58F}" type="sibTrans" cxnId="{21ECFAAE-F1AE-8342-9AC4-802F9FE3D49B}">
      <dgm:prSet/>
      <dgm:spPr/>
      <dgm:t>
        <a:bodyPr/>
        <a:lstStyle/>
        <a:p>
          <a:endParaRPr lang="it-IT"/>
        </a:p>
      </dgm:t>
    </dgm:pt>
    <dgm:pt modelId="{7CDA5095-2909-C84A-8F6C-A5975261C4E2}">
      <dgm:prSet/>
      <dgm:spPr/>
      <dgm:t>
        <a:bodyPr/>
        <a:lstStyle/>
        <a:p>
          <a:r>
            <a:rPr lang="en-GB" dirty="0" err="1">
              <a:latin typeface="Arial" panose="020B0604020202020204" pitchFamily="34" charset="0"/>
              <a:cs typeface="Arial" panose="020B0604020202020204" pitchFamily="34" charset="0"/>
            </a:rPr>
            <a:t>valutazione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B186525-4CC1-D24A-8D99-1DA56EC03417}" type="parTrans" cxnId="{526C13D0-CDFD-1741-8A3D-F2925F6782DF}">
      <dgm:prSet/>
      <dgm:spPr/>
      <dgm:t>
        <a:bodyPr/>
        <a:lstStyle/>
        <a:p>
          <a:endParaRPr lang="it-IT"/>
        </a:p>
      </dgm:t>
    </dgm:pt>
    <dgm:pt modelId="{504CB4AE-C965-9B42-9DC5-3A3E332624DF}" type="sibTrans" cxnId="{526C13D0-CDFD-1741-8A3D-F2925F6782DF}">
      <dgm:prSet/>
      <dgm:spPr/>
      <dgm:t>
        <a:bodyPr/>
        <a:lstStyle/>
        <a:p>
          <a:endParaRPr lang="it-IT"/>
        </a:p>
      </dgm:t>
    </dgm:pt>
    <dgm:pt modelId="{B14B7D61-AA3D-2D4E-A4C4-2D7D2919C926}">
      <dgm:prSet phldrT="[Testo]" custT="1"/>
      <dgm:spPr/>
      <dgm:t>
        <a:bodyPr/>
        <a:lstStyle/>
        <a:p>
          <a:r>
            <a:rPr lang="en-GB" sz="1200"/>
            <a:t>4 </a:t>
          </a:r>
          <a:r>
            <a:rPr lang="en-GB" sz="1200" err="1"/>
            <a:t>Ricerca</a:t>
          </a:r>
          <a:r>
            <a:rPr lang="en-GB" sz="1200"/>
            <a:t> </a:t>
          </a:r>
          <a:r>
            <a:rPr lang="en-GB" sz="1200" err="1"/>
            <a:t>sul</a:t>
          </a:r>
          <a:r>
            <a:rPr lang="en-GB" sz="1200"/>
            <a:t> campo </a:t>
          </a:r>
          <a:r>
            <a:rPr lang="en-GB" sz="1200" err="1"/>
            <a:t>collaborativa</a:t>
          </a:r>
          <a:endParaRPr lang="en-GB" sz="1200"/>
        </a:p>
      </dgm:t>
    </dgm:pt>
    <dgm:pt modelId="{990CFECF-23DB-0A4A-8FA1-270665170A1E}" type="parTrans" cxnId="{1642E361-AA8C-1144-A3F3-867BC67FBFBB}">
      <dgm:prSet/>
      <dgm:spPr/>
      <dgm:t>
        <a:bodyPr/>
        <a:lstStyle/>
        <a:p>
          <a:endParaRPr lang="it-IT"/>
        </a:p>
      </dgm:t>
    </dgm:pt>
    <dgm:pt modelId="{9DACF49F-0C6A-5841-9A32-A94A530D4EEC}" type="sibTrans" cxnId="{1642E361-AA8C-1144-A3F3-867BC67FBFBB}">
      <dgm:prSet custT="1"/>
      <dgm:spPr/>
      <dgm:t>
        <a:bodyPr/>
        <a:lstStyle/>
        <a:p>
          <a:endParaRPr lang="it-IT" sz="1000"/>
        </a:p>
      </dgm:t>
    </dgm:pt>
    <dgm:pt modelId="{A80EA682-CC59-884B-92AD-BF6FDA0A6592}">
      <dgm:prSet phldrT="[Testo]"/>
      <dgm:spPr/>
      <dgm:t>
        <a:bodyPr/>
        <a:lstStyle/>
        <a:p>
          <a:r>
            <a:rPr lang="en-GB" dirty="0" err="1">
              <a:latin typeface="Arial" panose="020B0604020202020204" pitchFamily="34" charset="0"/>
              <a:cs typeface="Arial" panose="020B0604020202020204" pitchFamily="34" charset="0"/>
            </a:rPr>
            <a:t>supervisione</a:t>
          </a: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dirty="0" err="1">
              <a:latin typeface="Arial" panose="020B0604020202020204" pitchFamily="34" charset="0"/>
              <a:cs typeface="Arial" panose="020B0604020202020204" pitchFamily="34" charset="0"/>
            </a:rPr>
            <a:t>dei</a:t>
          </a: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dirty="0" err="1">
              <a:latin typeface="Arial" panose="020B0604020202020204" pitchFamily="34" charset="0"/>
              <a:cs typeface="Arial" panose="020B0604020202020204" pitchFamily="34" charset="0"/>
            </a:rPr>
            <a:t>ricercatori</a:t>
          </a:r>
          <a:endParaRPr lang="it-IT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595ACDF-7FAF-1342-B5B5-2FBE28285324}" type="parTrans" cxnId="{C4EEE63D-9365-A94E-B699-A096201D814F}">
      <dgm:prSet/>
      <dgm:spPr/>
      <dgm:t>
        <a:bodyPr/>
        <a:lstStyle/>
        <a:p>
          <a:endParaRPr lang="it-IT"/>
        </a:p>
      </dgm:t>
    </dgm:pt>
    <dgm:pt modelId="{C903E316-3152-A04D-ABD7-D7364FF3AA31}" type="sibTrans" cxnId="{C4EEE63D-9365-A94E-B699-A096201D814F}">
      <dgm:prSet/>
      <dgm:spPr/>
      <dgm:t>
        <a:bodyPr/>
        <a:lstStyle/>
        <a:p>
          <a:endParaRPr lang="it-IT"/>
        </a:p>
      </dgm:t>
    </dgm:pt>
    <dgm:pt modelId="{5FC530CB-2897-E74E-A1F8-47E306FB1F4F}">
      <dgm:prSet/>
      <dgm:spPr/>
      <dgm:t>
        <a:bodyPr/>
        <a:lstStyle/>
        <a:p>
          <a:r>
            <a:rPr lang="en-GB" dirty="0" err="1">
              <a:latin typeface="Arial" panose="020B0604020202020204" pitchFamily="34" charset="0"/>
              <a:cs typeface="Arial" panose="020B0604020202020204" pitchFamily="34" charset="0"/>
            </a:rPr>
            <a:t>interviste</a:t>
          </a: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 e </a:t>
          </a:r>
          <a:r>
            <a:rPr lang="en-GB" dirty="0" err="1">
              <a:latin typeface="Arial" panose="020B0604020202020204" pitchFamily="34" charset="0"/>
              <a:cs typeface="Arial" panose="020B0604020202020204" pitchFamily="34" charset="0"/>
            </a:rPr>
            <a:t>selezione</a:t>
          </a: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dirty="0" err="1">
              <a:latin typeface="Arial" panose="020B0604020202020204" pitchFamily="34" charset="0"/>
              <a:cs typeface="Arial" panose="020B0604020202020204" pitchFamily="34" charset="0"/>
            </a:rPr>
            <a:t>degli</a:t>
          </a: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dirty="0" err="1">
              <a:latin typeface="Arial" panose="020B0604020202020204" pitchFamily="34" charset="0"/>
              <a:cs typeface="Arial" panose="020B0604020202020204" pitchFamily="34" charset="0"/>
            </a:rPr>
            <a:t>studenti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54C4F0C-35D3-0441-88B2-AFC29E3A1727}" type="parTrans" cxnId="{46A78451-59E5-2D47-ABCB-FA44AB8E8254}">
      <dgm:prSet/>
      <dgm:spPr/>
      <dgm:t>
        <a:bodyPr/>
        <a:lstStyle/>
        <a:p>
          <a:endParaRPr lang="it-IT"/>
        </a:p>
      </dgm:t>
    </dgm:pt>
    <dgm:pt modelId="{ED883ED9-0497-5541-A581-D070DC5AA941}" type="sibTrans" cxnId="{46A78451-59E5-2D47-ABCB-FA44AB8E8254}">
      <dgm:prSet/>
      <dgm:spPr/>
      <dgm:t>
        <a:bodyPr/>
        <a:lstStyle/>
        <a:p>
          <a:endParaRPr lang="it-IT"/>
        </a:p>
      </dgm:t>
    </dgm:pt>
    <dgm:pt modelId="{3A64FD0E-7771-6140-82E0-BFC29FEABE28}">
      <dgm:prSet phldrT="[Testo]"/>
      <dgm:spPr/>
      <dgm:t>
        <a:bodyPr/>
        <a:lstStyle/>
        <a:p>
          <a:r>
            <a:rPr lang="it-IT" dirty="0">
              <a:latin typeface="Arial" panose="020B0604020202020204" pitchFamily="34" charset="0"/>
              <a:cs typeface="Arial" panose="020B0604020202020204" pitchFamily="34" charset="0"/>
            </a:rPr>
            <a:t>Svolgimento della ricerca</a:t>
          </a:r>
        </a:p>
      </dgm:t>
    </dgm:pt>
    <dgm:pt modelId="{10BFF495-A3DA-2543-B573-3468062AF1CF}" type="parTrans" cxnId="{1627348E-32BB-2945-95DE-4DE6F2917D24}">
      <dgm:prSet/>
      <dgm:spPr/>
      <dgm:t>
        <a:bodyPr/>
        <a:lstStyle/>
        <a:p>
          <a:endParaRPr lang="it-IT"/>
        </a:p>
      </dgm:t>
    </dgm:pt>
    <dgm:pt modelId="{A51EE25A-4BDE-0441-B6E0-5CB682CCCB8A}" type="sibTrans" cxnId="{1627348E-32BB-2945-95DE-4DE6F2917D24}">
      <dgm:prSet/>
      <dgm:spPr/>
      <dgm:t>
        <a:bodyPr/>
        <a:lstStyle/>
        <a:p>
          <a:endParaRPr lang="it-IT"/>
        </a:p>
      </dgm:t>
    </dgm:pt>
    <dgm:pt modelId="{129F4A9F-755D-494F-A288-FAC3DED557A7}" type="pres">
      <dgm:prSet presAssocID="{90429296-8233-8B41-8105-A411D3D49D9E}" presName="diagram" presStyleCnt="0">
        <dgm:presLayoutVars>
          <dgm:dir/>
          <dgm:animLvl val="lvl"/>
          <dgm:resizeHandles val="exact"/>
        </dgm:presLayoutVars>
      </dgm:prSet>
      <dgm:spPr/>
    </dgm:pt>
    <dgm:pt modelId="{9E18E182-BD56-3940-9890-E4465C76F295}" type="pres">
      <dgm:prSet presAssocID="{0D7016A3-5D87-6D4A-A1E7-BEA982FEA835}" presName="compNode" presStyleCnt="0"/>
      <dgm:spPr/>
    </dgm:pt>
    <dgm:pt modelId="{719C7230-F0AE-204F-8EF8-1D7E4E9E7A62}" type="pres">
      <dgm:prSet presAssocID="{0D7016A3-5D87-6D4A-A1E7-BEA982FEA835}" presName="childRect" presStyleLbl="bgAcc1" presStyleIdx="0" presStyleCnt="4">
        <dgm:presLayoutVars>
          <dgm:bulletEnabled val="1"/>
        </dgm:presLayoutVars>
      </dgm:prSet>
      <dgm:spPr/>
    </dgm:pt>
    <dgm:pt modelId="{B55669A2-5BB2-D740-855C-AB88390FF1A9}" type="pres">
      <dgm:prSet presAssocID="{0D7016A3-5D87-6D4A-A1E7-BEA982FEA835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E9A4E45B-FF87-494F-ACA6-4DDD0F2A2D09}" type="pres">
      <dgm:prSet presAssocID="{0D7016A3-5D87-6D4A-A1E7-BEA982FEA835}" presName="parentRect" presStyleLbl="alignNode1" presStyleIdx="0" presStyleCnt="4"/>
      <dgm:spPr/>
    </dgm:pt>
    <dgm:pt modelId="{6C2C0E66-B60E-C646-B5CD-78C161D4C191}" type="pres">
      <dgm:prSet presAssocID="{0D7016A3-5D87-6D4A-A1E7-BEA982FEA835}" presName="adorn" presStyleLbl="fgAccFollowNode1" presStyleIdx="0" presStyleCnt="4"/>
      <dgm:spPr/>
    </dgm:pt>
    <dgm:pt modelId="{7C58B035-83EF-CF48-94AB-7E5C88C15A04}" type="pres">
      <dgm:prSet presAssocID="{2F333C64-8D29-A647-860C-252BFDB8D092}" presName="sibTrans" presStyleLbl="sibTrans2D1" presStyleIdx="0" presStyleCnt="0"/>
      <dgm:spPr/>
    </dgm:pt>
    <dgm:pt modelId="{7DCB52B1-E504-F647-AD93-494DE5BE8150}" type="pres">
      <dgm:prSet presAssocID="{3FAD4D8E-D9A4-7147-A2EF-C9B11FDB302F}" presName="compNode" presStyleCnt="0"/>
      <dgm:spPr/>
    </dgm:pt>
    <dgm:pt modelId="{8D223DA6-AFC9-6D42-81BD-FA19A24DBB6A}" type="pres">
      <dgm:prSet presAssocID="{3FAD4D8E-D9A4-7147-A2EF-C9B11FDB302F}" presName="childRect" presStyleLbl="bgAcc1" presStyleIdx="1" presStyleCnt="4">
        <dgm:presLayoutVars>
          <dgm:bulletEnabled val="1"/>
        </dgm:presLayoutVars>
      </dgm:prSet>
      <dgm:spPr/>
    </dgm:pt>
    <dgm:pt modelId="{E4FCC74D-0EFB-F447-956C-E5584231F19B}" type="pres">
      <dgm:prSet presAssocID="{3FAD4D8E-D9A4-7147-A2EF-C9B11FDB302F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F61BC325-7C19-454B-80D4-1565DE13983E}" type="pres">
      <dgm:prSet presAssocID="{3FAD4D8E-D9A4-7147-A2EF-C9B11FDB302F}" presName="parentRect" presStyleLbl="alignNode1" presStyleIdx="1" presStyleCnt="4"/>
      <dgm:spPr/>
    </dgm:pt>
    <dgm:pt modelId="{734AE40E-2942-7942-9F8C-48944D843F5E}" type="pres">
      <dgm:prSet presAssocID="{3FAD4D8E-D9A4-7147-A2EF-C9B11FDB302F}" presName="adorn" presStyleLbl="fgAccFollowNode1" presStyleIdx="1" presStyleCnt="4"/>
      <dgm:spPr/>
    </dgm:pt>
    <dgm:pt modelId="{D1CDD7CD-70BA-7D4E-9311-9B91B5D7A748}" type="pres">
      <dgm:prSet presAssocID="{7E955DF5-2266-4D43-A74C-A6C133A773F8}" presName="sibTrans" presStyleLbl="sibTrans2D1" presStyleIdx="0" presStyleCnt="0"/>
      <dgm:spPr/>
    </dgm:pt>
    <dgm:pt modelId="{81EC9364-F1FC-DE4D-8551-CA112ACD9558}" type="pres">
      <dgm:prSet presAssocID="{B14B7D61-AA3D-2D4E-A4C4-2D7D2919C926}" presName="compNode" presStyleCnt="0"/>
      <dgm:spPr/>
    </dgm:pt>
    <dgm:pt modelId="{D075CFF1-D1D8-364E-AE0C-87EAA5C3C598}" type="pres">
      <dgm:prSet presAssocID="{B14B7D61-AA3D-2D4E-A4C4-2D7D2919C926}" presName="childRect" presStyleLbl="bgAcc1" presStyleIdx="2" presStyleCnt="4">
        <dgm:presLayoutVars>
          <dgm:bulletEnabled val="1"/>
        </dgm:presLayoutVars>
      </dgm:prSet>
      <dgm:spPr/>
    </dgm:pt>
    <dgm:pt modelId="{E3B1028E-641F-0248-BB0A-FEB47B679F80}" type="pres">
      <dgm:prSet presAssocID="{B14B7D61-AA3D-2D4E-A4C4-2D7D2919C926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3BCCB9C0-B200-1343-9900-695884FD1687}" type="pres">
      <dgm:prSet presAssocID="{B14B7D61-AA3D-2D4E-A4C4-2D7D2919C926}" presName="parentRect" presStyleLbl="alignNode1" presStyleIdx="2" presStyleCnt="4"/>
      <dgm:spPr/>
    </dgm:pt>
    <dgm:pt modelId="{4EE8FCA8-7821-D34E-A361-ED627FED5D7A}" type="pres">
      <dgm:prSet presAssocID="{B14B7D61-AA3D-2D4E-A4C4-2D7D2919C926}" presName="adorn" presStyleLbl="fgAccFollowNode1" presStyleIdx="2" presStyleCnt="4"/>
      <dgm:spPr/>
    </dgm:pt>
    <dgm:pt modelId="{440D173A-963C-8347-AF25-9F8CC611B0A9}" type="pres">
      <dgm:prSet presAssocID="{9DACF49F-0C6A-5841-9A32-A94A530D4EEC}" presName="sibTrans" presStyleLbl="sibTrans2D1" presStyleIdx="0" presStyleCnt="0"/>
      <dgm:spPr/>
    </dgm:pt>
    <dgm:pt modelId="{D55A121E-0686-B542-8888-29957E441426}" type="pres">
      <dgm:prSet presAssocID="{A7D84DA0-90D3-0248-9646-C88DB7819ADB}" presName="compNode" presStyleCnt="0"/>
      <dgm:spPr/>
    </dgm:pt>
    <dgm:pt modelId="{8338C2AB-1B85-2B4B-B6D9-63FC43F8E2CB}" type="pres">
      <dgm:prSet presAssocID="{A7D84DA0-90D3-0248-9646-C88DB7819ADB}" presName="childRect" presStyleLbl="bgAcc1" presStyleIdx="3" presStyleCnt="4">
        <dgm:presLayoutVars>
          <dgm:bulletEnabled val="1"/>
        </dgm:presLayoutVars>
      </dgm:prSet>
      <dgm:spPr/>
    </dgm:pt>
    <dgm:pt modelId="{0BCC080A-1C59-A847-86E7-21B11B34DD59}" type="pres">
      <dgm:prSet presAssocID="{A7D84DA0-90D3-0248-9646-C88DB7819ADB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7F519A82-E566-674E-AECF-781D85774E7D}" type="pres">
      <dgm:prSet presAssocID="{A7D84DA0-90D3-0248-9646-C88DB7819ADB}" presName="parentRect" presStyleLbl="alignNode1" presStyleIdx="3" presStyleCnt="4"/>
      <dgm:spPr/>
    </dgm:pt>
    <dgm:pt modelId="{11E684D1-DD4A-0B4C-B53A-A573968EF575}" type="pres">
      <dgm:prSet presAssocID="{A7D84DA0-90D3-0248-9646-C88DB7819ADB}" presName="adorn" presStyleLbl="fgAccFollowNode1" presStyleIdx="3" presStyleCnt="4"/>
      <dgm:spPr/>
    </dgm:pt>
  </dgm:ptLst>
  <dgm:cxnLst>
    <dgm:cxn modelId="{9FD7170D-205C-394C-9C9D-38A9199F6316}" type="presOf" srcId="{A7D84DA0-90D3-0248-9646-C88DB7819ADB}" destId="{0BCC080A-1C59-A847-86E7-21B11B34DD59}" srcOrd="0" destOrd="0" presId="urn:microsoft.com/office/officeart/2005/8/layout/bList2"/>
    <dgm:cxn modelId="{8D263A10-B2D5-8049-9577-EA1E909E2812}" type="presOf" srcId="{48D291A0-E6A1-7945-AF93-DAEC17150B57}" destId="{719C7230-F0AE-204F-8EF8-1D7E4E9E7A62}" srcOrd="0" destOrd="1" presId="urn:microsoft.com/office/officeart/2005/8/layout/bList2"/>
    <dgm:cxn modelId="{BCB2391C-FEF1-F543-9D45-E98C2AB69199}" type="presOf" srcId="{61D4917C-47CA-C343-9C68-7DA1720DD6E3}" destId="{719C7230-F0AE-204F-8EF8-1D7E4E9E7A62}" srcOrd="0" destOrd="2" presId="urn:microsoft.com/office/officeart/2005/8/layout/bList2"/>
    <dgm:cxn modelId="{B584BE1E-73CF-CD4B-8D2E-871D34DB602B}" type="presOf" srcId="{3FAD4D8E-D9A4-7147-A2EF-C9B11FDB302F}" destId="{E4FCC74D-0EFB-F447-956C-E5584231F19B}" srcOrd="0" destOrd="0" presId="urn:microsoft.com/office/officeart/2005/8/layout/bList2"/>
    <dgm:cxn modelId="{DDF06D3D-FB17-A245-9647-61BC7B45FF8E}" type="presOf" srcId="{3FAD4D8E-D9A4-7147-A2EF-C9B11FDB302F}" destId="{F61BC325-7C19-454B-80D4-1565DE13983E}" srcOrd="1" destOrd="0" presId="urn:microsoft.com/office/officeart/2005/8/layout/bList2"/>
    <dgm:cxn modelId="{C4EEE63D-9365-A94E-B699-A096201D814F}" srcId="{B14B7D61-AA3D-2D4E-A4C4-2D7D2919C926}" destId="{A80EA682-CC59-884B-92AD-BF6FDA0A6592}" srcOrd="1" destOrd="0" parTransId="{E595ACDF-7FAF-1342-B5B5-2FBE28285324}" sibTransId="{C903E316-3152-A04D-ABD7-D7364FF3AA31}"/>
    <dgm:cxn modelId="{CE08573E-47CF-D94D-89EE-3EC96BB92851}" srcId="{90429296-8233-8B41-8105-A411D3D49D9E}" destId="{0D7016A3-5D87-6D4A-A1E7-BEA982FEA835}" srcOrd="0" destOrd="0" parTransId="{B07BFADD-21CB-DD4F-8D49-D0FE415ADDE5}" sibTransId="{2F333C64-8D29-A647-860C-252BFDB8D092}"/>
    <dgm:cxn modelId="{36F36C47-9C65-9E4D-A603-E95F3B28D6B8}" type="presOf" srcId="{1A240692-5A82-C346-B37E-4344BF336EDD}" destId="{8338C2AB-1B85-2B4B-B6D9-63FC43F8E2CB}" srcOrd="0" destOrd="1" presId="urn:microsoft.com/office/officeart/2005/8/layout/bList2"/>
    <dgm:cxn modelId="{DB30FF47-E26B-8247-9972-9057A6A544D3}" srcId="{90429296-8233-8B41-8105-A411D3D49D9E}" destId="{3FAD4D8E-D9A4-7147-A2EF-C9B11FDB302F}" srcOrd="1" destOrd="0" parTransId="{D7A79576-FD35-E04C-946F-951B6D56CF88}" sibTransId="{7E955DF5-2266-4D43-A74C-A6C133A773F8}"/>
    <dgm:cxn modelId="{46A78451-59E5-2D47-ABCB-FA44AB8E8254}" srcId="{3FAD4D8E-D9A4-7147-A2EF-C9B11FDB302F}" destId="{5FC530CB-2897-E74E-A1F8-47E306FB1F4F}" srcOrd="2" destOrd="0" parTransId="{854C4F0C-35D3-0441-88B2-AFC29E3A1727}" sibTransId="{ED883ED9-0497-5541-A581-D070DC5AA941}"/>
    <dgm:cxn modelId="{7DE9BB52-F079-7D49-A22B-BD94B296AFC1}" type="presOf" srcId="{B14B7D61-AA3D-2D4E-A4C4-2D7D2919C926}" destId="{3BCCB9C0-B200-1343-9900-695884FD1687}" srcOrd="1" destOrd="0" presId="urn:microsoft.com/office/officeart/2005/8/layout/bList2"/>
    <dgm:cxn modelId="{8DA00953-C8A5-D049-A4BE-0B25D4F8B408}" srcId="{90429296-8233-8B41-8105-A411D3D49D9E}" destId="{A7D84DA0-90D3-0248-9646-C88DB7819ADB}" srcOrd="3" destOrd="0" parTransId="{9D94611D-63DD-6642-A00E-3E923C2800E5}" sibTransId="{98660A6C-69E0-A043-A636-C54AD71A575F}"/>
    <dgm:cxn modelId="{D434BE57-2DF8-914D-AC76-7F768D5DD03F}" type="presOf" srcId="{3A64FD0E-7771-6140-82E0-BFC29FEABE28}" destId="{D075CFF1-D1D8-364E-AE0C-87EAA5C3C598}" srcOrd="0" destOrd="0" presId="urn:microsoft.com/office/officeart/2005/8/layout/bList2"/>
    <dgm:cxn modelId="{5D195A5A-2977-684F-A9E3-BBC1AE4F19C8}" type="presOf" srcId="{F3626A84-77AA-4E40-95EF-FF64F2C09FAA}" destId="{8338C2AB-1B85-2B4B-B6D9-63FC43F8E2CB}" srcOrd="0" destOrd="0" presId="urn:microsoft.com/office/officeart/2005/8/layout/bList2"/>
    <dgm:cxn modelId="{1F90BB5A-1AFF-BB4D-AC90-5E44738FCF70}" type="presOf" srcId="{C357697F-2C76-C942-B618-AE9137DF9F91}" destId="{719C7230-F0AE-204F-8EF8-1D7E4E9E7A62}" srcOrd="0" destOrd="0" presId="urn:microsoft.com/office/officeart/2005/8/layout/bList2"/>
    <dgm:cxn modelId="{1642E361-AA8C-1144-A3F3-867BC67FBFBB}" srcId="{90429296-8233-8B41-8105-A411D3D49D9E}" destId="{B14B7D61-AA3D-2D4E-A4C4-2D7D2919C926}" srcOrd="2" destOrd="0" parTransId="{990CFECF-23DB-0A4A-8FA1-270665170A1E}" sibTransId="{9DACF49F-0C6A-5841-9A32-A94A530D4EEC}"/>
    <dgm:cxn modelId="{6459DD67-18C1-874E-969E-ABA52E52BFB1}" type="presOf" srcId="{FB5ED568-CD05-7041-B1CF-7DEA5C78D7A0}" destId="{719C7230-F0AE-204F-8EF8-1D7E4E9E7A62}" srcOrd="0" destOrd="3" presId="urn:microsoft.com/office/officeart/2005/8/layout/bList2"/>
    <dgm:cxn modelId="{4C3B906E-F00E-8C46-99E6-8981F7063C26}" type="presOf" srcId="{B14B7D61-AA3D-2D4E-A4C4-2D7D2919C926}" destId="{E3B1028E-641F-0248-BB0A-FEB47B679F80}" srcOrd="0" destOrd="0" presId="urn:microsoft.com/office/officeart/2005/8/layout/bList2"/>
    <dgm:cxn modelId="{4F37506F-6A61-8240-80B0-82F08CAF152B}" srcId="{3FAD4D8E-D9A4-7147-A2EF-C9B11FDB302F}" destId="{3E267882-1DE1-3B41-A9AD-0A38DE3371F8}" srcOrd="0" destOrd="0" parTransId="{DD186CAB-FCCB-A247-ABDA-821026DD1B22}" sibTransId="{4454B232-DCDA-204A-A2C8-B9721F004392}"/>
    <dgm:cxn modelId="{E8045F74-5A7B-6F4B-8FC3-9F4F31BB36C5}" type="presOf" srcId="{9DACF49F-0C6A-5841-9A32-A94A530D4EEC}" destId="{440D173A-963C-8347-AF25-9F8CC611B0A9}" srcOrd="0" destOrd="0" presId="urn:microsoft.com/office/officeart/2005/8/layout/bList2"/>
    <dgm:cxn modelId="{CF02BC76-51CA-C449-B8B9-A5F2E0AF4406}" type="presOf" srcId="{5FC530CB-2897-E74E-A1F8-47E306FB1F4F}" destId="{8D223DA6-AFC9-6D42-81BD-FA19A24DBB6A}" srcOrd="0" destOrd="2" presId="urn:microsoft.com/office/officeart/2005/8/layout/bList2"/>
    <dgm:cxn modelId="{1627348E-32BB-2945-95DE-4DE6F2917D24}" srcId="{B14B7D61-AA3D-2D4E-A4C4-2D7D2919C926}" destId="{3A64FD0E-7771-6140-82E0-BFC29FEABE28}" srcOrd="0" destOrd="0" parTransId="{10BFF495-A3DA-2543-B573-3468062AF1CF}" sibTransId="{A51EE25A-4BDE-0441-B6E0-5CB682CCCB8A}"/>
    <dgm:cxn modelId="{BAD63B92-B89A-A848-BDAA-36824A74F6FB}" type="presOf" srcId="{7E955DF5-2266-4D43-A74C-A6C133A773F8}" destId="{D1CDD7CD-70BA-7D4E-9311-9B91B5D7A748}" srcOrd="0" destOrd="0" presId="urn:microsoft.com/office/officeart/2005/8/layout/bList2"/>
    <dgm:cxn modelId="{06D9CF9C-59F6-BB4D-92AA-5C302C164954}" type="presOf" srcId="{90429296-8233-8B41-8105-A411D3D49D9E}" destId="{129F4A9F-755D-494F-A288-FAC3DED557A7}" srcOrd="0" destOrd="0" presId="urn:microsoft.com/office/officeart/2005/8/layout/bList2"/>
    <dgm:cxn modelId="{69757F9E-E495-914F-B5A9-A1AAAF0528DF}" srcId="{0D7016A3-5D87-6D4A-A1E7-BEA982FEA835}" destId="{FB5ED568-CD05-7041-B1CF-7DEA5C78D7A0}" srcOrd="3" destOrd="0" parTransId="{689B93BC-E657-D645-8EF7-72CC44DA27FB}" sibTransId="{85BDA10B-7B29-F646-A9BA-FD1F7430F3CE}"/>
    <dgm:cxn modelId="{278DA19E-6164-3446-BC48-47469F4D8CA8}" srcId="{0D7016A3-5D87-6D4A-A1E7-BEA982FEA835}" destId="{48D291A0-E6A1-7945-AF93-DAEC17150B57}" srcOrd="1" destOrd="0" parTransId="{5E48B696-CCF2-864A-8276-06314265C61B}" sibTransId="{B5115266-B7B3-114B-8D0C-26C7B8F40493}"/>
    <dgm:cxn modelId="{AB71C9A1-BD4E-854D-8075-210B786B463E}" type="presOf" srcId="{7CDA5095-2909-C84A-8F6C-A5975261C4E2}" destId="{8338C2AB-1B85-2B4B-B6D9-63FC43F8E2CB}" srcOrd="0" destOrd="2" presId="urn:microsoft.com/office/officeart/2005/8/layout/bList2"/>
    <dgm:cxn modelId="{21ECFAAE-F1AE-8342-9AC4-802F9FE3D49B}" srcId="{A7D84DA0-90D3-0248-9646-C88DB7819ADB}" destId="{1A240692-5A82-C346-B37E-4344BF336EDD}" srcOrd="1" destOrd="0" parTransId="{F03A6D2B-A411-BC45-971B-030443705145}" sibTransId="{79D8B6F9-5DB1-234B-9BF8-5E291E73E58F}"/>
    <dgm:cxn modelId="{8E4464BC-871B-984F-8AEF-B35609677F34}" type="presOf" srcId="{2F333C64-8D29-A647-860C-252BFDB8D092}" destId="{7C58B035-83EF-CF48-94AB-7E5C88C15A04}" srcOrd="0" destOrd="0" presId="urn:microsoft.com/office/officeart/2005/8/layout/bList2"/>
    <dgm:cxn modelId="{E4607FC1-4E95-4442-A84A-EDE2CA4A4FF7}" type="presOf" srcId="{3E267882-1DE1-3B41-A9AD-0A38DE3371F8}" destId="{8D223DA6-AFC9-6D42-81BD-FA19A24DBB6A}" srcOrd="0" destOrd="0" presId="urn:microsoft.com/office/officeart/2005/8/layout/bList2"/>
    <dgm:cxn modelId="{C60196C1-6D4B-7B47-9E1D-19FEB57EFCC8}" srcId="{A7D84DA0-90D3-0248-9646-C88DB7819ADB}" destId="{F3626A84-77AA-4E40-95EF-FF64F2C09FAA}" srcOrd="0" destOrd="0" parTransId="{2D21EBA5-6933-3E47-9375-437E18E00A9F}" sibTransId="{A28F4BAE-7A5B-504A-8359-AFEC9663F1B3}"/>
    <dgm:cxn modelId="{79286AC9-86BE-AD47-9E92-75223D8CDF47}" srcId="{0D7016A3-5D87-6D4A-A1E7-BEA982FEA835}" destId="{61D4917C-47CA-C343-9C68-7DA1720DD6E3}" srcOrd="2" destOrd="0" parTransId="{D829109C-CFA1-C54C-BE11-1C6A7B12BBD8}" sibTransId="{7BA96B48-54E2-474F-AF4D-0A5D92741853}"/>
    <dgm:cxn modelId="{F4EC1DCA-1CBD-4547-A176-17EB6EDA1523}" type="presOf" srcId="{A7D84DA0-90D3-0248-9646-C88DB7819ADB}" destId="{7F519A82-E566-674E-AECF-781D85774E7D}" srcOrd="1" destOrd="0" presId="urn:microsoft.com/office/officeart/2005/8/layout/bList2"/>
    <dgm:cxn modelId="{526C13D0-CDFD-1741-8A3D-F2925F6782DF}" srcId="{A7D84DA0-90D3-0248-9646-C88DB7819ADB}" destId="{7CDA5095-2909-C84A-8F6C-A5975261C4E2}" srcOrd="2" destOrd="0" parTransId="{3B186525-4CC1-D24A-8D99-1DA56EC03417}" sibTransId="{504CB4AE-C965-9B42-9DC5-3A3E332624DF}"/>
    <dgm:cxn modelId="{330A50DD-963F-1E41-8B92-A5DC81FDECEC}" type="presOf" srcId="{A80EA682-CC59-884B-92AD-BF6FDA0A6592}" destId="{D075CFF1-D1D8-364E-AE0C-87EAA5C3C598}" srcOrd="0" destOrd="1" presId="urn:microsoft.com/office/officeart/2005/8/layout/bList2"/>
    <dgm:cxn modelId="{C36F3DE4-FEC1-A449-8966-18315EF66981}" srcId="{0D7016A3-5D87-6D4A-A1E7-BEA982FEA835}" destId="{C357697F-2C76-C942-B618-AE9137DF9F91}" srcOrd="0" destOrd="0" parTransId="{7FF05591-538B-ED49-8377-4337C6947F42}" sibTransId="{4F343908-272F-F840-9A50-05D5EC90593C}"/>
    <dgm:cxn modelId="{52EECCF6-8706-0043-BFFF-F8BE6C325624}" type="presOf" srcId="{0D7016A3-5D87-6D4A-A1E7-BEA982FEA835}" destId="{B55669A2-5BB2-D740-855C-AB88390FF1A9}" srcOrd="0" destOrd="0" presId="urn:microsoft.com/office/officeart/2005/8/layout/bList2"/>
    <dgm:cxn modelId="{E6BF3DF8-277D-AA44-ABF6-CB64D4A43EEF}" srcId="{3FAD4D8E-D9A4-7147-A2EF-C9B11FDB302F}" destId="{C56573C1-E526-FD4B-8FED-B80CF719B1CE}" srcOrd="1" destOrd="0" parTransId="{5B9E9CD2-AFC3-BD4B-B8D5-02419FE398E2}" sibTransId="{BF986AC2-95E9-C845-BB6A-8D536180F015}"/>
    <dgm:cxn modelId="{ED5F51FB-E782-1748-B98D-2A16A14C6EC3}" type="presOf" srcId="{0D7016A3-5D87-6D4A-A1E7-BEA982FEA835}" destId="{E9A4E45B-FF87-494F-ACA6-4DDD0F2A2D09}" srcOrd="1" destOrd="0" presId="urn:microsoft.com/office/officeart/2005/8/layout/bList2"/>
    <dgm:cxn modelId="{4BE903FF-C951-154A-A56C-CA9808F84F0F}" type="presOf" srcId="{C56573C1-E526-FD4B-8FED-B80CF719B1CE}" destId="{8D223DA6-AFC9-6D42-81BD-FA19A24DBB6A}" srcOrd="0" destOrd="1" presId="urn:microsoft.com/office/officeart/2005/8/layout/bList2"/>
    <dgm:cxn modelId="{D1C0C0AE-6A82-0840-8193-709389F28BFB}" type="presParOf" srcId="{129F4A9F-755D-494F-A288-FAC3DED557A7}" destId="{9E18E182-BD56-3940-9890-E4465C76F295}" srcOrd="0" destOrd="0" presId="urn:microsoft.com/office/officeart/2005/8/layout/bList2"/>
    <dgm:cxn modelId="{EEF23A5F-055A-8449-A576-3034DB5197D0}" type="presParOf" srcId="{9E18E182-BD56-3940-9890-E4465C76F295}" destId="{719C7230-F0AE-204F-8EF8-1D7E4E9E7A62}" srcOrd="0" destOrd="0" presId="urn:microsoft.com/office/officeart/2005/8/layout/bList2"/>
    <dgm:cxn modelId="{349DC506-000D-CE43-8D2D-FF62D8899E9B}" type="presParOf" srcId="{9E18E182-BD56-3940-9890-E4465C76F295}" destId="{B55669A2-5BB2-D740-855C-AB88390FF1A9}" srcOrd="1" destOrd="0" presId="urn:microsoft.com/office/officeart/2005/8/layout/bList2"/>
    <dgm:cxn modelId="{B7104247-163A-BA4E-BD41-833D18534F4B}" type="presParOf" srcId="{9E18E182-BD56-3940-9890-E4465C76F295}" destId="{E9A4E45B-FF87-494F-ACA6-4DDD0F2A2D09}" srcOrd="2" destOrd="0" presId="urn:microsoft.com/office/officeart/2005/8/layout/bList2"/>
    <dgm:cxn modelId="{CDCA71F0-B1CE-6149-9C5A-AAD09AF26BE4}" type="presParOf" srcId="{9E18E182-BD56-3940-9890-E4465C76F295}" destId="{6C2C0E66-B60E-C646-B5CD-78C161D4C191}" srcOrd="3" destOrd="0" presId="urn:microsoft.com/office/officeart/2005/8/layout/bList2"/>
    <dgm:cxn modelId="{23A161B0-41D6-7643-8C60-FC43FF90C05A}" type="presParOf" srcId="{129F4A9F-755D-494F-A288-FAC3DED557A7}" destId="{7C58B035-83EF-CF48-94AB-7E5C88C15A04}" srcOrd="1" destOrd="0" presId="urn:microsoft.com/office/officeart/2005/8/layout/bList2"/>
    <dgm:cxn modelId="{19F69CB6-8353-3341-B3ED-44954596B10E}" type="presParOf" srcId="{129F4A9F-755D-494F-A288-FAC3DED557A7}" destId="{7DCB52B1-E504-F647-AD93-494DE5BE8150}" srcOrd="2" destOrd="0" presId="urn:microsoft.com/office/officeart/2005/8/layout/bList2"/>
    <dgm:cxn modelId="{ED42FB6D-F09D-7446-9961-32E9223E9050}" type="presParOf" srcId="{7DCB52B1-E504-F647-AD93-494DE5BE8150}" destId="{8D223DA6-AFC9-6D42-81BD-FA19A24DBB6A}" srcOrd="0" destOrd="0" presId="urn:microsoft.com/office/officeart/2005/8/layout/bList2"/>
    <dgm:cxn modelId="{D59457DD-1CCA-AC4C-991A-85DBB7D0A69B}" type="presParOf" srcId="{7DCB52B1-E504-F647-AD93-494DE5BE8150}" destId="{E4FCC74D-0EFB-F447-956C-E5584231F19B}" srcOrd="1" destOrd="0" presId="urn:microsoft.com/office/officeart/2005/8/layout/bList2"/>
    <dgm:cxn modelId="{D9755092-576C-5349-92DD-F7C256694BA8}" type="presParOf" srcId="{7DCB52B1-E504-F647-AD93-494DE5BE8150}" destId="{F61BC325-7C19-454B-80D4-1565DE13983E}" srcOrd="2" destOrd="0" presId="urn:microsoft.com/office/officeart/2005/8/layout/bList2"/>
    <dgm:cxn modelId="{5C7B40E8-D38C-774F-A5F9-AF58CD91F3AE}" type="presParOf" srcId="{7DCB52B1-E504-F647-AD93-494DE5BE8150}" destId="{734AE40E-2942-7942-9F8C-48944D843F5E}" srcOrd="3" destOrd="0" presId="urn:microsoft.com/office/officeart/2005/8/layout/bList2"/>
    <dgm:cxn modelId="{9755EAAE-2EDF-2345-A621-B5886C644832}" type="presParOf" srcId="{129F4A9F-755D-494F-A288-FAC3DED557A7}" destId="{D1CDD7CD-70BA-7D4E-9311-9B91B5D7A748}" srcOrd="3" destOrd="0" presId="urn:microsoft.com/office/officeart/2005/8/layout/bList2"/>
    <dgm:cxn modelId="{C20FDEB9-160A-0B4D-B325-3A0D7BB33483}" type="presParOf" srcId="{129F4A9F-755D-494F-A288-FAC3DED557A7}" destId="{81EC9364-F1FC-DE4D-8551-CA112ACD9558}" srcOrd="4" destOrd="0" presId="urn:microsoft.com/office/officeart/2005/8/layout/bList2"/>
    <dgm:cxn modelId="{FDD9CF29-6BF9-4648-918F-F7A6316DCDE8}" type="presParOf" srcId="{81EC9364-F1FC-DE4D-8551-CA112ACD9558}" destId="{D075CFF1-D1D8-364E-AE0C-87EAA5C3C598}" srcOrd="0" destOrd="0" presId="urn:microsoft.com/office/officeart/2005/8/layout/bList2"/>
    <dgm:cxn modelId="{C4AD50B9-2716-4749-A50E-4321097712E2}" type="presParOf" srcId="{81EC9364-F1FC-DE4D-8551-CA112ACD9558}" destId="{E3B1028E-641F-0248-BB0A-FEB47B679F80}" srcOrd="1" destOrd="0" presId="urn:microsoft.com/office/officeart/2005/8/layout/bList2"/>
    <dgm:cxn modelId="{BFB68C9C-225E-CF41-8412-5FA882322420}" type="presParOf" srcId="{81EC9364-F1FC-DE4D-8551-CA112ACD9558}" destId="{3BCCB9C0-B200-1343-9900-695884FD1687}" srcOrd="2" destOrd="0" presId="urn:microsoft.com/office/officeart/2005/8/layout/bList2"/>
    <dgm:cxn modelId="{B8BD9060-602E-5947-B46B-12BB83B49F1E}" type="presParOf" srcId="{81EC9364-F1FC-DE4D-8551-CA112ACD9558}" destId="{4EE8FCA8-7821-D34E-A361-ED627FED5D7A}" srcOrd="3" destOrd="0" presId="urn:microsoft.com/office/officeart/2005/8/layout/bList2"/>
    <dgm:cxn modelId="{068BEDD3-47D4-E44A-A882-0A94388011C3}" type="presParOf" srcId="{129F4A9F-755D-494F-A288-FAC3DED557A7}" destId="{440D173A-963C-8347-AF25-9F8CC611B0A9}" srcOrd="5" destOrd="0" presId="urn:microsoft.com/office/officeart/2005/8/layout/bList2"/>
    <dgm:cxn modelId="{D48515AA-F13E-8B4D-A829-587A02B8A600}" type="presParOf" srcId="{129F4A9F-755D-494F-A288-FAC3DED557A7}" destId="{D55A121E-0686-B542-8888-29957E441426}" srcOrd="6" destOrd="0" presId="urn:microsoft.com/office/officeart/2005/8/layout/bList2"/>
    <dgm:cxn modelId="{669753C7-F8A1-5442-B846-D0107366447C}" type="presParOf" srcId="{D55A121E-0686-B542-8888-29957E441426}" destId="{8338C2AB-1B85-2B4B-B6D9-63FC43F8E2CB}" srcOrd="0" destOrd="0" presId="urn:microsoft.com/office/officeart/2005/8/layout/bList2"/>
    <dgm:cxn modelId="{6C961CE1-E7C7-C44D-BECF-0DF5ABB09D8A}" type="presParOf" srcId="{D55A121E-0686-B542-8888-29957E441426}" destId="{0BCC080A-1C59-A847-86E7-21B11B34DD59}" srcOrd="1" destOrd="0" presId="urn:microsoft.com/office/officeart/2005/8/layout/bList2"/>
    <dgm:cxn modelId="{D9E71E04-9C60-9D41-97AB-009A5DA53C15}" type="presParOf" srcId="{D55A121E-0686-B542-8888-29957E441426}" destId="{7F519A82-E566-674E-AECF-781D85774E7D}" srcOrd="2" destOrd="0" presId="urn:microsoft.com/office/officeart/2005/8/layout/bList2"/>
    <dgm:cxn modelId="{A2F997C8-25D9-5549-BF51-01A1696ED6F4}" type="presParOf" srcId="{D55A121E-0686-B542-8888-29957E441426}" destId="{11E684D1-DD4A-0B4C-B53A-A573968EF575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594F886-3704-0E42-B26A-821012141FBD}" type="doc">
      <dgm:prSet loTypeId="urn:microsoft.com/office/officeart/2008/layout/HexagonCluster" loCatId="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it-IT"/>
        </a:p>
      </dgm:t>
    </dgm:pt>
    <dgm:pt modelId="{667E68A9-C12E-F14E-AC63-56845D3B1A0F}">
      <dgm:prSet phldrT="[Testo]"/>
      <dgm:spPr/>
      <dgm:t>
        <a:bodyPr/>
        <a:lstStyle/>
        <a:p>
          <a:r>
            <a:rPr lang="it-IT" dirty="0"/>
            <a:t>Orti urbani</a:t>
          </a:r>
        </a:p>
      </dgm:t>
    </dgm:pt>
    <dgm:pt modelId="{947BE761-C763-CE4C-A002-19729E9690D1}" type="parTrans" cxnId="{4D542306-D924-1248-91C2-C298A2905FF1}">
      <dgm:prSet/>
      <dgm:spPr/>
      <dgm:t>
        <a:bodyPr/>
        <a:lstStyle/>
        <a:p>
          <a:endParaRPr lang="it-IT"/>
        </a:p>
      </dgm:t>
    </dgm:pt>
    <dgm:pt modelId="{86687EB2-E269-5A47-B803-7DC7F55B5F3B}" type="sibTrans" cxnId="{4D542306-D924-1248-91C2-C298A2905FF1}">
      <dgm:prSet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</dgm:spPr>
      <dgm:t>
        <a:bodyPr/>
        <a:lstStyle/>
        <a:p>
          <a:endParaRPr lang="it-IT"/>
        </a:p>
      </dgm:t>
    </dgm:pt>
    <dgm:pt modelId="{087A8ABF-290D-2D44-8F84-D4D9C95735FF}">
      <dgm:prSet phldrT="[Testo]"/>
      <dgm:spPr/>
      <dgm:t>
        <a:bodyPr/>
        <a:lstStyle/>
        <a:p>
          <a:r>
            <a:rPr lang="it-IT" dirty="0"/>
            <a:t>30 interviste</a:t>
          </a:r>
        </a:p>
      </dgm:t>
    </dgm:pt>
    <dgm:pt modelId="{B26B60F0-45F3-7C4B-9841-D4BC1B38D9F1}" type="parTrans" cxnId="{6BAA5091-4257-6947-B15C-CF4FA7CFB9F6}">
      <dgm:prSet/>
      <dgm:spPr/>
      <dgm:t>
        <a:bodyPr/>
        <a:lstStyle/>
        <a:p>
          <a:endParaRPr lang="it-IT"/>
        </a:p>
      </dgm:t>
    </dgm:pt>
    <dgm:pt modelId="{57E0AF05-38BB-B643-A0DC-B8A141262B61}" type="sibTrans" cxnId="{6BAA5091-4257-6947-B15C-CF4FA7CFB9F6}">
      <dgm:prSet/>
      <dgm:spPr/>
      <dgm:t>
        <a:bodyPr/>
        <a:lstStyle/>
        <a:p>
          <a:endParaRPr lang="it-IT"/>
        </a:p>
      </dgm:t>
    </dgm:pt>
    <dgm:pt modelId="{A5E1B83C-C6EA-AF4E-98FB-C1B2B7183359}">
      <dgm:prSet phldrT="[Testo]"/>
      <dgm:spPr/>
      <dgm:t>
        <a:bodyPr/>
        <a:lstStyle/>
        <a:p>
          <a:r>
            <a:rPr lang="it-IT" dirty="0"/>
            <a:t>LCOY Italia</a:t>
          </a:r>
        </a:p>
      </dgm:t>
    </dgm:pt>
    <dgm:pt modelId="{9A71F068-6912-4A45-BB53-52C3F4BDE121}" type="parTrans" cxnId="{64789726-4C24-B746-A3E8-0C804877F2C6}">
      <dgm:prSet/>
      <dgm:spPr/>
      <dgm:t>
        <a:bodyPr/>
        <a:lstStyle/>
        <a:p>
          <a:endParaRPr lang="it-IT"/>
        </a:p>
      </dgm:t>
    </dgm:pt>
    <dgm:pt modelId="{0B73DD90-FEB8-B64C-8355-207EE6FF8587}" type="sibTrans" cxnId="{64789726-4C24-B746-A3E8-0C804877F2C6}">
      <dgm:prSet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8000" b="-38000"/>
          </a:stretch>
        </a:blipFill>
      </dgm:spPr>
      <dgm:t>
        <a:bodyPr/>
        <a:lstStyle/>
        <a:p>
          <a:endParaRPr lang="it-IT"/>
        </a:p>
      </dgm:t>
    </dgm:pt>
    <dgm:pt modelId="{073B631E-408C-9C45-926B-3C02074A555D}">
      <dgm:prSet phldrT="[Testo]"/>
      <dgm:spPr/>
      <dgm:t>
        <a:bodyPr/>
        <a:lstStyle/>
        <a:p>
          <a:r>
            <a:rPr lang="it-IT" dirty="0"/>
            <a:t>Percezione della scienza</a:t>
          </a:r>
        </a:p>
      </dgm:t>
    </dgm:pt>
    <dgm:pt modelId="{CABCE1F8-88B3-3241-95C5-E3CD3D25DF23}" type="parTrans" cxnId="{D2B1438F-94C7-C443-82EA-9746A93EADF0}">
      <dgm:prSet/>
      <dgm:spPr/>
      <dgm:t>
        <a:bodyPr/>
        <a:lstStyle/>
        <a:p>
          <a:endParaRPr lang="it-IT"/>
        </a:p>
      </dgm:t>
    </dgm:pt>
    <dgm:pt modelId="{F23B1534-9158-8649-AA52-F6C73A48BD5C}" type="sibTrans" cxnId="{D2B1438F-94C7-C443-82EA-9746A93EADF0}">
      <dgm:prSet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</dgm:spPr>
      <dgm:t>
        <a:bodyPr/>
        <a:lstStyle/>
        <a:p>
          <a:endParaRPr lang="it-IT"/>
        </a:p>
      </dgm:t>
    </dgm:pt>
    <dgm:pt modelId="{D13D2735-D070-814F-B258-BE5517B5E09A}">
      <dgm:prSet phldrT="[Testo]"/>
      <dgm:spPr/>
      <dgm:t>
        <a:bodyPr/>
        <a:lstStyle/>
        <a:p>
          <a:r>
            <a:rPr lang="it-IT" dirty="0"/>
            <a:t>550 risposte al questionario</a:t>
          </a:r>
        </a:p>
      </dgm:t>
    </dgm:pt>
    <dgm:pt modelId="{E24C38A5-621F-8746-8553-28720AAF2CF0}" type="parTrans" cxnId="{A6072A30-DCFF-FF4D-B75B-2727025DC4B1}">
      <dgm:prSet/>
      <dgm:spPr/>
      <dgm:t>
        <a:bodyPr/>
        <a:lstStyle/>
        <a:p>
          <a:endParaRPr lang="it-IT"/>
        </a:p>
      </dgm:t>
    </dgm:pt>
    <dgm:pt modelId="{B82D7C5C-EBCE-4441-94AC-EDFDE0291D90}" type="sibTrans" cxnId="{A6072A30-DCFF-FF4D-B75B-2727025DC4B1}">
      <dgm:prSet/>
      <dgm:spPr/>
      <dgm:t>
        <a:bodyPr/>
        <a:lstStyle/>
        <a:p>
          <a:endParaRPr lang="it-IT"/>
        </a:p>
      </dgm:t>
    </dgm:pt>
    <dgm:pt modelId="{E8C7D1DA-6343-0E4F-8AC9-971031065A28}">
      <dgm:prSet phldrT="[Testo]"/>
      <dgm:spPr/>
      <dgm:t>
        <a:bodyPr/>
        <a:lstStyle/>
        <a:p>
          <a:r>
            <a:rPr lang="it-IT" dirty="0"/>
            <a:t>500 Borracce distribuite</a:t>
          </a:r>
        </a:p>
      </dgm:t>
    </dgm:pt>
    <dgm:pt modelId="{6B4A782D-5FA4-FC48-8442-9E86DAD4BAE7}" type="parTrans" cxnId="{54E41DEF-96ED-D844-AEB5-14652DE797C7}">
      <dgm:prSet/>
      <dgm:spPr/>
      <dgm:t>
        <a:bodyPr/>
        <a:lstStyle/>
        <a:p>
          <a:endParaRPr lang="it-IT"/>
        </a:p>
      </dgm:t>
    </dgm:pt>
    <dgm:pt modelId="{076A865E-35BA-B041-8594-EC9180234282}" type="sibTrans" cxnId="{54E41DEF-96ED-D844-AEB5-14652DE797C7}">
      <dgm:prSet/>
      <dgm:spPr/>
      <dgm:t>
        <a:bodyPr/>
        <a:lstStyle/>
        <a:p>
          <a:endParaRPr lang="it-IT"/>
        </a:p>
      </dgm:t>
    </dgm:pt>
    <dgm:pt modelId="{9BC313E6-123C-9B41-9AB3-7B5FD1B2675C}">
      <dgm:prSet phldrT="[Testo]"/>
      <dgm:spPr/>
      <dgm:t>
        <a:bodyPr/>
        <a:lstStyle/>
        <a:p>
          <a:r>
            <a:rPr lang="it-IT" dirty="0"/>
            <a:t>Benessere dei dottorandi</a:t>
          </a:r>
        </a:p>
      </dgm:t>
    </dgm:pt>
    <dgm:pt modelId="{D18C9403-E630-844D-8806-32D4CC9B826D}" type="parTrans" cxnId="{A1DF4D60-43B2-8B44-98FF-6964B5CEDE69}">
      <dgm:prSet/>
      <dgm:spPr/>
      <dgm:t>
        <a:bodyPr/>
        <a:lstStyle/>
        <a:p>
          <a:endParaRPr lang="it-IT"/>
        </a:p>
      </dgm:t>
    </dgm:pt>
    <dgm:pt modelId="{BDCEF282-6E12-C748-A86E-8023D5D96C6F}" type="sibTrans" cxnId="{A1DF4D60-43B2-8B44-98FF-6964B5CEDE69}">
      <dgm:prSet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  <dgm:t>
        <a:bodyPr/>
        <a:lstStyle/>
        <a:p>
          <a:endParaRPr lang="it-IT"/>
        </a:p>
      </dgm:t>
    </dgm:pt>
    <dgm:pt modelId="{65FEF4E4-2BB3-CB45-B82A-6CBDE3F60BE7}">
      <dgm:prSet phldrT="[Testo]"/>
      <dgm:spPr/>
      <dgm:t>
        <a:bodyPr/>
        <a:lstStyle/>
        <a:p>
          <a:r>
            <a:rPr lang="it-IT" dirty="0"/>
            <a:t>1000 </a:t>
          </a:r>
          <a:r>
            <a:rPr lang="it-IT" dirty="0" err="1"/>
            <a:t>PhD</a:t>
          </a:r>
          <a:r>
            <a:rPr lang="it-IT" dirty="0"/>
            <a:t> (600 italiani)</a:t>
          </a:r>
        </a:p>
      </dgm:t>
    </dgm:pt>
    <dgm:pt modelId="{27314FB2-934A-934D-A90A-4042F0C76743}" type="parTrans" cxnId="{09EDAAEE-E866-AC44-B93D-B5DFB855019C}">
      <dgm:prSet/>
      <dgm:spPr/>
      <dgm:t>
        <a:bodyPr/>
        <a:lstStyle/>
        <a:p>
          <a:endParaRPr lang="it-IT"/>
        </a:p>
      </dgm:t>
    </dgm:pt>
    <dgm:pt modelId="{7D5685E6-846D-FE4C-94DE-CF42154EFCCC}" type="sibTrans" cxnId="{09EDAAEE-E866-AC44-B93D-B5DFB855019C}">
      <dgm:prSet/>
      <dgm:spPr/>
      <dgm:t>
        <a:bodyPr/>
        <a:lstStyle/>
        <a:p>
          <a:endParaRPr lang="it-IT"/>
        </a:p>
      </dgm:t>
    </dgm:pt>
    <dgm:pt modelId="{477865BC-CAD5-C247-8C1E-C6AACE5723E4}">
      <dgm:prSet phldrT="[Testo]"/>
      <dgm:spPr/>
      <dgm:t>
        <a:bodyPr/>
        <a:lstStyle/>
        <a:p>
          <a:r>
            <a:rPr lang="it-IT" dirty="0" err="1"/>
            <a:t>caffèscienza</a:t>
          </a:r>
          <a:r>
            <a:rPr lang="it-IT" dirty="0"/>
            <a:t> on line</a:t>
          </a:r>
        </a:p>
      </dgm:t>
    </dgm:pt>
    <dgm:pt modelId="{CC32649B-94DD-664A-9372-6FF498EE69A5}" type="parTrans" cxnId="{751D059C-4B6C-C441-9349-C9AF99AF61E2}">
      <dgm:prSet/>
      <dgm:spPr/>
      <dgm:t>
        <a:bodyPr/>
        <a:lstStyle/>
        <a:p>
          <a:endParaRPr lang="it-IT"/>
        </a:p>
      </dgm:t>
    </dgm:pt>
    <dgm:pt modelId="{5C5ADFA7-C23C-3041-BB45-D8842ABE1C7D}" type="sibTrans" cxnId="{751D059C-4B6C-C441-9349-C9AF99AF61E2}">
      <dgm:prSet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</dgm:spPr>
      <dgm:t>
        <a:bodyPr/>
        <a:lstStyle/>
        <a:p>
          <a:endParaRPr lang="it-IT"/>
        </a:p>
      </dgm:t>
    </dgm:pt>
    <dgm:pt modelId="{05FF874D-73F8-6348-B7F1-DD9081FA7A97}">
      <dgm:prSet phldrT="[Testo]"/>
      <dgm:spPr/>
      <dgm:t>
        <a:bodyPr/>
        <a:lstStyle/>
        <a:p>
          <a:r>
            <a:rPr lang="it-IT" dirty="0"/>
            <a:t>oltre 7000 visualizzazioni</a:t>
          </a:r>
        </a:p>
      </dgm:t>
    </dgm:pt>
    <dgm:pt modelId="{D1B35F2B-C73A-484D-9628-008CC823FDD4}" type="parTrans" cxnId="{813FB97F-5337-2945-A50A-0A3E548E4C6D}">
      <dgm:prSet/>
      <dgm:spPr/>
      <dgm:t>
        <a:bodyPr/>
        <a:lstStyle/>
        <a:p>
          <a:endParaRPr lang="it-IT"/>
        </a:p>
      </dgm:t>
    </dgm:pt>
    <dgm:pt modelId="{6F6A9E46-F378-FE4E-A6F6-CEDFABB8E3A1}" type="sibTrans" cxnId="{813FB97F-5337-2945-A50A-0A3E548E4C6D}">
      <dgm:prSet/>
      <dgm:spPr/>
      <dgm:t>
        <a:bodyPr/>
        <a:lstStyle/>
        <a:p>
          <a:endParaRPr lang="it-IT"/>
        </a:p>
      </dgm:t>
    </dgm:pt>
    <dgm:pt modelId="{B6442092-7636-1E48-8BDD-7D3648D146CC}">
      <dgm:prSet phldrT="[Testo]"/>
      <dgm:spPr/>
      <dgm:t>
        <a:bodyPr/>
        <a:lstStyle/>
        <a:p>
          <a:r>
            <a:rPr lang="it-IT" dirty="0"/>
            <a:t>Donazione (Giotto Ulivi)</a:t>
          </a:r>
        </a:p>
      </dgm:t>
    </dgm:pt>
    <dgm:pt modelId="{A1743EE3-4907-5C4F-854A-FDA527E9F4E3}" type="parTrans" cxnId="{86A395AE-81F6-9744-9F2D-33577CA0E82E}">
      <dgm:prSet/>
      <dgm:spPr/>
      <dgm:t>
        <a:bodyPr/>
        <a:lstStyle/>
        <a:p>
          <a:endParaRPr lang="it-IT"/>
        </a:p>
      </dgm:t>
    </dgm:pt>
    <dgm:pt modelId="{6E416A49-658A-EF40-BFB1-82BB4E676D19}" type="sibTrans" cxnId="{86A395AE-81F6-9744-9F2D-33577CA0E82E}">
      <dgm:prSet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</dgm:spPr>
      <dgm:t>
        <a:bodyPr/>
        <a:lstStyle/>
        <a:p>
          <a:endParaRPr lang="it-IT"/>
        </a:p>
      </dgm:t>
    </dgm:pt>
    <dgm:pt modelId="{3AD65F55-BE4F-7A42-921E-79C52F58C2B4}">
      <dgm:prSet phldrT="[Testo]"/>
      <dgm:spPr/>
      <dgm:t>
        <a:bodyPr/>
        <a:lstStyle/>
        <a:p>
          <a:r>
            <a:rPr lang="it-IT" dirty="0"/>
            <a:t>6 classi coinvolte</a:t>
          </a:r>
        </a:p>
      </dgm:t>
    </dgm:pt>
    <dgm:pt modelId="{3531CD7D-4B3C-634E-8755-E8888C048F07}" type="parTrans" cxnId="{E7EE2E51-B595-8947-9638-971A8AD2408D}">
      <dgm:prSet/>
      <dgm:spPr/>
      <dgm:t>
        <a:bodyPr/>
        <a:lstStyle/>
        <a:p>
          <a:endParaRPr lang="it-IT"/>
        </a:p>
      </dgm:t>
    </dgm:pt>
    <dgm:pt modelId="{7D6076C8-397D-0D40-B9FF-49C7247933E0}" type="sibTrans" cxnId="{E7EE2E51-B595-8947-9638-971A8AD2408D}">
      <dgm:prSet/>
      <dgm:spPr/>
      <dgm:t>
        <a:bodyPr/>
        <a:lstStyle/>
        <a:p>
          <a:endParaRPr lang="it-IT"/>
        </a:p>
      </dgm:t>
    </dgm:pt>
    <dgm:pt modelId="{6FCD0BED-4A87-AA41-BC8D-C8A63BF5C1D9}">
      <dgm:prSet phldrT="[Testo]"/>
      <dgm:spPr/>
      <dgm:t>
        <a:bodyPr/>
        <a:lstStyle/>
        <a:p>
          <a:r>
            <a:rPr lang="it-IT" dirty="0"/>
            <a:t>Città Metropolitana</a:t>
          </a:r>
        </a:p>
      </dgm:t>
    </dgm:pt>
    <dgm:pt modelId="{9A749FB7-EE92-244A-9390-DD3F5C6667D7}" type="parTrans" cxnId="{8859622B-32A3-FA49-9511-68EA0CE808A2}">
      <dgm:prSet/>
      <dgm:spPr/>
      <dgm:t>
        <a:bodyPr/>
        <a:lstStyle/>
        <a:p>
          <a:endParaRPr lang="it-IT"/>
        </a:p>
      </dgm:t>
    </dgm:pt>
    <dgm:pt modelId="{AE63EACA-B662-2046-A5E2-9E9899899A28}" type="sibTrans" cxnId="{8859622B-32A3-FA49-9511-68EA0CE808A2}">
      <dgm:prSet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</dgm:spPr>
      <dgm:t>
        <a:bodyPr/>
        <a:lstStyle/>
        <a:p>
          <a:endParaRPr lang="it-IT"/>
        </a:p>
      </dgm:t>
    </dgm:pt>
    <dgm:pt modelId="{EAF222E8-1DAA-F94A-AF2D-FEDEE4D05FB5}">
      <dgm:prSet phldrT="[Testo]"/>
      <dgm:spPr/>
      <dgm:t>
        <a:bodyPr/>
        <a:lstStyle/>
        <a:p>
          <a:r>
            <a:rPr lang="it-IT" dirty="0"/>
            <a:t>400 Studenti</a:t>
          </a:r>
        </a:p>
      </dgm:t>
    </dgm:pt>
    <dgm:pt modelId="{59276C92-2F39-1647-B96F-0A273974DB2B}" type="parTrans" cxnId="{5DBC20C4-571F-6442-9633-ED1F16A3F939}">
      <dgm:prSet/>
      <dgm:spPr/>
      <dgm:t>
        <a:bodyPr/>
        <a:lstStyle/>
        <a:p>
          <a:endParaRPr lang="it-IT"/>
        </a:p>
      </dgm:t>
    </dgm:pt>
    <dgm:pt modelId="{1D0FD8E0-C144-E440-85DA-61C7302E698A}" type="sibTrans" cxnId="{5DBC20C4-571F-6442-9633-ED1F16A3F939}">
      <dgm:prSet/>
      <dgm:spPr/>
      <dgm:t>
        <a:bodyPr/>
        <a:lstStyle/>
        <a:p>
          <a:endParaRPr lang="it-IT"/>
        </a:p>
      </dgm:t>
    </dgm:pt>
    <dgm:pt modelId="{5152C50A-D865-FB4D-8C63-F6673C6BCDDF}">
      <dgm:prSet phldrT="[Testo]"/>
      <dgm:spPr/>
      <dgm:t>
        <a:bodyPr/>
        <a:lstStyle/>
        <a:p>
          <a:r>
            <a:rPr lang="it-IT" dirty="0"/>
            <a:t>3 progetti</a:t>
          </a:r>
        </a:p>
      </dgm:t>
    </dgm:pt>
    <dgm:pt modelId="{8CBA7C92-FC03-D047-B31A-CB3D678989F9}" type="parTrans" cxnId="{B206B56E-484B-7F4C-826B-CB09DB5333CF}">
      <dgm:prSet/>
      <dgm:spPr/>
      <dgm:t>
        <a:bodyPr/>
        <a:lstStyle/>
        <a:p>
          <a:endParaRPr lang="it-IT"/>
        </a:p>
      </dgm:t>
    </dgm:pt>
    <dgm:pt modelId="{22D15DE2-3DFC-844F-8F37-BFBCD963C845}" type="sibTrans" cxnId="{B206B56E-484B-7F4C-826B-CB09DB5333CF}">
      <dgm:prSet/>
      <dgm:spPr/>
      <dgm:t>
        <a:bodyPr/>
        <a:lstStyle/>
        <a:p>
          <a:endParaRPr lang="it-IT"/>
        </a:p>
      </dgm:t>
    </dgm:pt>
    <dgm:pt modelId="{2FBD8C47-130B-3C4B-B91B-89D0C46FC100}" type="pres">
      <dgm:prSet presAssocID="{B594F886-3704-0E42-B26A-821012141FBD}" presName="Name0" presStyleCnt="0">
        <dgm:presLayoutVars>
          <dgm:chMax val="21"/>
          <dgm:chPref val="21"/>
        </dgm:presLayoutVars>
      </dgm:prSet>
      <dgm:spPr/>
    </dgm:pt>
    <dgm:pt modelId="{43BA4D71-AE7E-5844-A4D0-9AAB3E869FFF}" type="pres">
      <dgm:prSet presAssocID="{073B631E-408C-9C45-926B-3C02074A555D}" presName="text1" presStyleCnt="0"/>
      <dgm:spPr/>
    </dgm:pt>
    <dgm:pt modelId="{D1E0CA79-4192-034A-8A10-E781A1056712}" type="pres">
      <dgm:prSet presAssocID="{073B631E-408C-9C45-926B-3C02074A555D}" presName="textRepeatNode" presStyleLbl="alignNode1" presStyleIdx="0" presStyleCnt="7">
        <dgm:presLayoutVars>
          <dgm:chMax val="0"/>
          <dgm:chPref val="0"/>
          <dgm:bulletEnabled val="1"/>
        </dgm:presLayoutVars>
      </dgm:prSet>
      <dgm:spPr/>
    </dgm:pt>
    <dgm:pt modelId="{E64B0D35-84CE-E843-BF26-47640169542E}" type="pres">
      <dgm:prSet presAssocID="{073B631E-408C-9C45-926B-3C02074A555D}" presName="textaccent1" presStyleCnt="0"/>
      <dgm:spPr/>
    </dgm:pt>
    <dgm:pt modelId="{D6B66FA1-6742-A146-8B81-DCE41DE52B1C}" type="pres">
      <dgm:prSet presAssocID="{073B631E-408C-9C45-926B-3C02074A555D}" presName="accentRepeatNode" presStyleLbl="solidAlignAcc1" presStyleIdx="0" presStyleCnt="14"/>
      <dgm:spPr/>
    </dgm:pt>
    <dgm:pt modelId="{DE9A6753-FAF6-F146-B10A-356E82413FB4}" type="pres">
      <dgm:prSet presAssocID="{F23B1534-9158-8649-AA52-F6C73A48BD5C}" presName="image1" presStyleCnt="0"/>
      <dgm:spPr/>
    </dgm:pt>
    <dgm:pt modelId="{38E2A83F-846C-A74F-AD5F-0D2C89723211}" type="pres">
      <dgm:prSet presAssocID="{F23B1534-9158-8649-AA52-F6C73A48BD5C}" presName="imageRepeatNode" presStyleLbl="alignAcc1" presStyleIdx="0" presStyleCnt="7"/>
      <dgm:spPr/>
    </dgm:pt>
    <dgm:pt modelId="{8B4B2B1E-B686-E540-988E-C0DE016718D2}" type="pres">
      <dgm:prSet presAssocID="{F23B1534-9158-8649-AA52-F6C73A48BD5C}" presName="imageaccent1" presStyleCnt="0"/>
      <dgm:spPr/>
    </dgm:pt>
    <dgm:pt modelId="{DF6247C6-B6E9-BA43-8C25-47B88991B0A9}" type="pres">
      <dgm:prSet presAssocID="{F23B1534-9158-8649-AA52-F6C73A48BD5C}" presName="accentRepeatNode" presStyleLbl="solidAlignAcc1" presStyleIdx="1" presStyleCnt="14"/>
      <dgm:spPr/>
    </dgm:pt>
    <dgm:pt modelId="{D18A1D8D-B569-9240-B53E-3FAE21F24AC0}" type="pres">
      <dgm:prSet presAssocID="{667E68A9-C12E-F14E-AC63-56845D3B1A0F}" presName="text2" presStyleCnt="0"/>
      <dgm:spPr/>
    </dgm:pt>
    <dgm:pt modelId="{C88993D5-7C69-234A-8DCF-7FCB2D4E7B56}" type="pres">
      <dgm:prSet presAssocID="{667E68A9-C12E-F14E-AC63-56845D3B1A0F}" presName="textRepeatNode" presStyleLbl="alignNode1" presStyleIdx="1" presStyleCnt="7">
        <dgm:presLayoutVars>
          <dgm:chMax val="0"/>
          <dgm:chPref val="0"/>
          <dgm:bulletEnabled val="1"/>
        </dgm:presLayoutVars>
      </dgm:prSet>
      <dgm:spPr/>
    </dgm:pt>
    <dgm:pt modelId="{C023B399-7B78-C043-8D24-93EC53F6AAAA}" type="pres">
      <dgm:prSet presAssocID="{667E68A9-C12E-F14E-AC63-56845D3B1A0F}" presName="textaccent2" presStyleCnt="0"/>
      <dgm:spPr/>
    </dgm:pt>
    <dgm:pt modelId="{08C2BD47-A59E-C34C-B165-6CCC1A5E8EC5}" type="pres">
      <dgm:prSet presAssocID="{667E68A9-C12E-F14E-AC63-56845D3B1A0F}" presName="accentRepeatNode" presStyleLbl="solidAlignAcc1" presStyleIdx="2" presStyleCnt="14"/>
      <dgm:spPr/>
    </dgm:pt>
    <dgm:pt modelId="{31BBC89B-30C9-9B42-9DDD-324B5B7A3FF6}" type="pres">
      <dgm:prSet presAssocID="{86687EB2-E269-5A47-B803-7DC7F55B5F3B}" presName="image2" presStyleCnt="0"/>
      <dgm:spPr/>
    </dgm:pt>
    <dgm:pt modelId="{14F93C9B-0326-6B41-9C70-052750776302}" type="pres">
      <dgm:prSet presAssocID="{86687EB2-E269-5A47-B803-7DC7F55B5F3B}" presName="imageRepeatNode" presStyleLbl="alignAcc1" presStyleIdx="1" presStyleCnt="7"/>
      <dgm:spPr/>
    </dgm:pt>
    <dgm:pt modelId="{E7418B26-F932-544A-AF66-C7E8CC471A31}" type="pres">
      <dgm:prSet presAssocID="{86687EB2-E269-5A47-B803-7DC7F55B5F3B}" presName="imageaccent2" presStyleCnt="0"/>
      <dgm:spPr/>
    </dgm:pt>
    <dgm:pt modelId="{1D45DD89-133E-0149-B320-F8D446E9AA1E}" type="pres">
      <dgm:prSet presAssocID="{86687EB2-E269-5A47-B803-7DC7F55B5F3B}" presName="accentRepeatNode" presStyleLbl="solidAlignAcc1" presStyleIdx="3" presStyleCnt="14"/>
      <dgm:spPr/>
    </dgm:pt>
    <dgm:pt modelId="{D3FF5C75-CCB8-544D-86C5-AE1FCB594B1C}" type="pres">
      <dgm:prSet presAssocID="{A5E1B83C-C6EA-AF4E-98FB-C1B2B7183359}" presName="text3" presStyleCnt="0"/>
      <dgm:spPr/>
    </dgm:pt>
    <dgm:pt modelId="{9BDA69AB-3233-954A-982C-96A037E74093}" type="pres">
      <dgm:prSet presAssocID="{A5E1B83C-C6EA-AF4E-98FB-C1B2B7183359}" presName="textRepeatNode" presStyleLbl="alignNode1" presStyleIdx="2" presStyleCnt="7">
        <dgm:presLayoutVars>
          <dgm:chMax val="0"/>
          <dgm:chPref val="0"/>
          <dgm:bulletEnabled val="1"/>
        </dgm:presLayoutVars>
      </dgm:prSet>
      <dgm:spPr/>
    </dgm:pt>
    <dgm:pt modelId="{6024C95E-5406-234E-95A4-6F61AE4A34A2}" type="pres">
      <dgm:prSet presAssocID="{A5E1B83C-C6EA-AF4E-98FB-C1B2B7183359}" presName="textaccent3" presStyleCnt="0"/>
      <dgm:spPr/>
    </dgm:pt>
    <dgm:pt modelId="{E380C8A6-71C6-7840-997B-41AFD4D0729F}" type="pres">
      <dgm:prSet presAssocID="{A5E1B83C-C6EA-AF4E-98FB-C1B2B7183359}" presName="accentRepeatNode" presStyleLbl="solidAlignAcc1" presStyleIdx="4" presStyleCnt="14"/>
      <dgm:spPr/>
    </dgm:pt>
    <dgm:pt modelId="{5F4FE852-7819-FE46-8317-621BDDA7E8D9}" type="pres">
      <dgm:prSet presAssocID="{0B73DD90-FEB8-B64C-8355-207EE6FF8587}" presName="image3" presStyleCnt="0"/>
      <dgm:spPr/>
    </dgm:pt>
    <dgm:pt modelId="{211351D7-DDDF-E348-85EC-B48BE9D8B849}" type="pres">
      <dgm:prSet presAssocID="{0B73DD90-FEB8-B64C-8355-207EE6FF8587}" presName="imageRepeatNode" presStyleLbl="alignAcc1" presStyleIdx="2" presStyleCnt="7"/>
      <dgm:spPr/>
    </dgm:pt>
    <dgm:pt modelId="{A47D768F-E8C2-264A-8004-A5937FD1BC8F}" type="pres">
      <dgm:prSet presAssocID="{0B73DD90-FEB8-B64C-8355-207EE6FF8587}" presName="imageaccent3" presStyleCnt="0"/>
      <dgm:spPr/>
    </dgm:pt>
    <dgm:pt modelId="{3D787AC9-A75A-7441-A725-4B8DEAE3A116}" type="pres">
      <dgm:prSet presAssocID="{0B73DD90-FEB8-B64C-8355-207EE6FF8587}" presName="accentRepeatNode" presStyleLbl="solidAlignAcc1" presStyleIdx="5" presStyleCnt="14"/>
      <dgm:spPr/>
    </dgm:pt>
    <dgm:pt modelId="{B4D7B8F4-D759-DA4B-9D29-392FF009EEA6}" type="pres">
      <dgm:prSet presAssocID="{9BC313E6-123C-9B41-9AB3-7B5FD1B2675C}" presName="text4" presStyleCnt="0"/>
      <dgm:spPr/>
    </dgm:pt>
    <dgm:pt modelId="{54092EB2-F77F-6742-8072-591EFE3E68A7}" type="pres">
      <dgm:prSet presAssocID="{9BC313E6-123C-9B41-9AB3-7B5FD1B2675C}" presName="textRepeatNode" presStyleLbl="alignNode1" presStyleIdx="3" presStyleCnt="7">
        <dgm:presLayoutVars>
          <dgm:chMax val="0"/>
          <dgm:chPref val="0"/>
          <dgm:bulletEnabled val="1"/>
        </dgm:presLayoutVars>
      </dgm:prSet>
      <dgm:spPr/>
    </dgm:pt>
    <dgm:pt modelId="{D3F609FF-03A1-EC40-85A6-6F6DAD9EB427}" type="pres">
      <dgm:prSet presAssocID="{9BC313E6-123C-9B41-9AB3-7B5FD1B2675C}" presName="textaccent4" presStyleCnt="0"/>
      <dgm:spPr/>
    </dgm:pt>
    <dgm:pt modelId="{F79DD816-5965-A54B-83A9-A14360BCE44A}" type="pres">
      <dgm:prSet presAssocID="{9BC313E6-123C-9B41-9AB3-7B5FD1B2675C}" presName="accentRepeatNode" presStyleLbl="solidAlignAcc1" presStyleIdx="6" presStyleCnt="14"/>
      <dgm:spPr/>
    </dgm:pt>
    <dgm:pt modelId="{45769BE7-080F-3F47-8D2C-732DB3A04D41}" type="pres">
      <dgm:prSet presAssocID="{BDCEF282-6E12-C748-A86E-8023D5D96C6F}" presName="image4" presStyleCnt="0"/>
      <dgm:spPr/>
    </dgm:pt>
    <dgm:pt modelId="{26AD5A4F-9640-004E-B6DF-E537686CF5C0}" type="pres">
      <dgm:prSet presAssocID="{BDCEF282-6E12-C748-A86E-8023D5D96C6F}" presName="imageRepeatNode" presStyleLbl="alignAcc1" presStyleIdx="3" presStyleCnt="7"/>
      <dgm:spPr/>
    </dgm:pt>
    <dgm:pt modelId="{9A3F22F4-4E0C-6F49-87A0-A2B715E446C6}" type="pres">
      <dgm:prSet presAssocID="{BDCEF282-6E12-C748-A86E-8023D5D96C6F}" presName="imageaccent4" presStyleCnt="0"/>
      <dgm:spPr/>
    </dgm:pt>
    <dgm:pt modelId="{8CDDC202-EE89-DF49-8BB5-F7923D18EB2F}" type="pres">
      <dgm:prSet presAssocID="{BDCEF282-6E12-C748-A86E-8023D5D96C6F}" presName="accentRepeatNode" presStyleLbl="solidAlignAcc1" presStyleIdx="7" presStyleCnt="14"/>
      <dgm:spPr/>
    </dgm:pt>
    <dgm:pt modelId="{CA15A556-2242-A040-9A62-24B1905B8973}" type="pres">
      <dgm:prSet presAssocID="{477865BC-CAD5-C247-8C1E-C6AACE5723E4}" presName="text5" presStyleCnt="0"/>
      <dgm:spPr/>
    </dgm:pt>
    <dgm:pt modelId="{3D002337-F9F0-294D-A2E9-02305FB4B2D2}" type="pres">
      <dgm:prSet presAssocID="{477865BC-CAD5-C247-8C1E-C6AACE5723E4}" presName="textRepeatNode" presStyleLbl="alignNode1" presStyleIdx="4" presStyleCnt="7">
        <dgm:presLayoutVars>
          <dgm:chMax val="0"/>
          <dgm:chPref val="0"/>
          <dgm:bulletEnabled val="1"/>
        </dgm:presLayoutVars>
      </dgm:prSet>
      <dgm:spPr/>
    </dgm:pt>
    <dgm:pt modelId="{053C57DF-3D9C-014E-A715-5E4D1740FAB2}" type="pres">
      <dgm:prSet presAssocID="{477865BC-CAD5-C247-8C1E-C6AACE5723E4}" presName="textaccent5" presStyleCnt="0"/>
      <dgm:spPr/>
    </dgm:pt>
    <dgm:pt modelId="{A5D27F5F-DDB6-2D43-B6AC-3477E7F05944}" type="pres">
      <dgm:prSet presAssocID="{477865BC-CAD5-C247-8C1E-C6AACE5723E4}" presName="accentRepeatNode" presStyleLbl="solidAlignAcc1" presStyleIdx="8" presStyleCnt="14"/>
      <dgm:spPr/>
    </dgm:pt>
    <dgm:pt modelId="{C1BC9CA8-4776-434C-BC53-7AF71A22759A}" type="pres">
      <dgm:prSet presAssocID="{5C5ADFA7-C23C-3041-BB45-D8842ABE1C7D}" presName="image5" presStyleCnt="0"/>
      <dgm:spPr/>
    </dgm:pt>
    <dgm:pt modelId="{2A4C85B2-590B-2049-BC34-7681766CD026}" type="pres">
      <dgm:prSet presAssocID="{5C5ADFA7-C23C-3041-BB45-D8842ABE1C7D}" presName="imageRepeatNode" presStyleLbl="alignAcc1" presStyleIdx="4" presStyleCnt="7"/>
      <dgm:spPr/>
    </dgm:pt>
    <dgm:pt modelId="{BDF45293-B2AE-6843-B0AF-F7A066177040}" type="pres">
      <dgm:prSet presAssocID="{5C5ADFA7-C23C-3041-BB45-D8842ABE1C7D}" presName="imageaccent5" presStyleCnt="0"/>
      <dgm:spPr/>
    </dgm:pt>
    <dgm:pt modelId="{B4B19ED8-F663-3148-ACA8-324AA27EF454}" type="pres">
      <dgm:prSet presAssocID="{5C5ADFA7-C23C-3041-BB45-D8842ABE1C7D}" presName="accentRepeatNode" presStyleLbl="solidAlignAcc1" presStyleIdx="9" presStyleCnt="14"/>
      <dgm:spPr/>
    </dgm:pt>
    <dgm:pt modelId="{CE6F75A8-49C9-BB49-BB27-37AF9F050912}" type="pres">
      <dgm:prSet presAssocID="{B6442092-7636-1E48-8BDD-7D3648D146CC}" presName="text6" presStyleCnt="0"/>
      <dgm:spPr/>
    </dgm:pt>
    <dgm:pt modelId="{FD7A16EC-8A08-3648-9109-2EDDE570CC24}" type="pres">
      <dgm:prSet presAssocID="{B6442092-7636-1E48-8BDD-7D3648D146CC}" presName="textRepeatNode" presStyleLbl="alignNode1" presStyleIdx="5" presStyleCnt="7">
        <dgm:presLayoutVars>
          <dgm:chMax val="0"/>
          <dgm:chPref val="0"/>
          <dgm:bulletEnabled val="1"/>
        </dgm:presLayoutVars>
      </dgm:prSet>
      <dgm:spPr/>
    </dgm:pt>
    <dgm:pt modelId="{20EDD11F-274C-C143-A9CD-DA5A5E44598B}" type="pres">
      <dgm:prSet presAssocID="{B6442092-7636-1E48-8BDD-7D3648D146CC}" presName="textaccent6" presStyleCnt="0"/>
      <dgm:spPr/>
    </dgm:pt>
    <dgm:pt modelId="{650630DB-3E44-EC47-A2AA-BC05BF5FE9EB}" type="pres">
      <dgm:prSet presAssocID="{B6442092-7636-1E48-8BDD-7D3648D146CC}" presName="accentRepeatNode" presStyleLbl="solidAlignAcc1" presStyleIdx="10" presStyleCnt="14"/>
      <dgm:spPr/>
    </dgm:pt>
    <dgm:pt modelId="{B209FAF3-CF04-D14E-9F0D-C562B52B8CCB}" type="pres">
      <dgm:prSet presAssocID="{6E416A49-658A-EF40-BFB1-82BB4E676D19}" presName="image6" presStyleCnt="0"/>
      <dgm:spPr/>
    </dgm:pt>
    <dgm:pt modelId="{A0199229-5BE5-F148-A48A-48C446B0306A}" type="pres">
      <dgm:prSet presAssocID="{6E416A49-658A-EF40-BFB1-82BB4E676D19}" presName="imageRepeatNode" presStyleLbl="alignAcc1" presStyleIdx="5" presStyleCnt="7"/>
      <dgm:spPr/>
    </dgm:pt>
    <dgm:pt modelId="{7BF00519-3483-604F-A737-6414B59ED8D1}" type="pres">
      <dgm:prSet presAssocID="{6E416A49-658A-EF40-BFB1-82BB4E676D19}" presName="imageaccent6" presStyleCnt="0"/>
      <dgm:spPr/>
    </dgm:pt>
    <dgm:pt modelId="{1A855F9C-9315-E14C-ADC8-70DF0AF2E874}" type="pres">
      <dgm:prSet presAssocID="{6E416A49-658A-EF40-BFB1-82BB4E676D19}" presName="accentRepeatNode" presStyleLbl="solidAlignAcc1" presStyleIdx="11" presStyleCnt="14"/>
      <dgm:spPr/>
    </dgm:pt>
    <dgm:pt modelId="{6A956C07-470A-CD4E-AD85-CFE877E91352}" type="pres">
      <dgm:prSet presAssocID="{6FCD0BED-4A87-AA41-BC8D-C8A63BF5C1D9}" presName="text7" presStyleCnt="0"/>
      <dgm:spPr/>
    </dgm:pt>
    <dgm:pt modelId="{AE28214B-1D54-3346-A253-1B144EE56BA0}" type="pres">
      <dgm:prSet presAssocID="{6FCD0BED-4A87-AA41-BC8D-C8A63BF5C1D9}" presName="textRepeatNode" presStyleLbl="alignNode1" presStyleIdx="6" presStyleCnt="7">
        <dgm:presLayoutVars>
          <dgm:chMax val="0"/>
          <dgm:chPref val="0"/>
          <dgm:bulletEnabled val="1"/>
        </dgm:presLayoutVars>
      </dgm:prSet>
      <dgm:spPr/>
    </dgm:pt>
    <dgm:pt modelId="{07EC9435-E02A-A849-B96A-4040CCBB7633}" type="pres">
      <dgm:prSet presAssocID="{6FCD0BED-4A87-AA41-BC8D-C8A63BF5C1D9}" presName="textaccent7" presStyleCnt="0"/>
      <dgm:spPr/>
    </dgm:pt>
    <dgm:pt modelId="{C210793D-EC3F-5949-A6D9-E7F983F3C2BA}" type="pres">
      <dgm:prSet presAssocID="{6FCD0BED-4A87-AA41-BC8D-C8A63BF5C1D9}" presName="accentRepeatNode" presStyleLbl="solidAlignAcc1" presStyleIdx="12" presStyleCnt="14"/>
      <dgm:spPr/>
    </dgm:pt>
    <dgm:pt modelId="{ACFEF82B-D247-4C44-887A-CDB32BA9F2AC}" type="pres">
      <dgm:prSet presAssocID="{AE63EACA-B662-2046-A5E2-9E9899899A28}" presName="image7" presStyleCnt="0"/>
      <dgm:spPr/>
    </dgm:pt>
    <dgm:pt modelId="{C9621066-7D3B-EE41-B84B-F6AAC36A9CB8}" type="pres">
      <dgm:prSet presAssocID="{AE63EACA-B662-2046-A5E2-9E9899899A28}" presName="imageRepeatNode" presStyleLbl="alignAcc1" presStyleIdx="6" presStyleCnt="7"/>
      <dgm:spPr/>
    </dgm:pt>
    <dgm:pt modelId="{8B2A0A49-F13D-1341-A2CC-21400875E214}" type="pres">
      <dgm:prSet presAssocID="{AE63EACA-B662-2046-A5E2-9E9899899A28}" presName="imageaccent7" presStyleCnt="0"/>
      <dgm:spPr/>
    </dgm:pt>
    <dgm:pt modelId="{80A68858-2313-6440-95D3-36D9D06C1399}" type="pres">
      <dgm:prSet presAssocID="{AE63EACA-B662-2046-A5E2-9E9899899A28}" presName="accentRepeatNode" presStyleLbl="solidAlignAcc1" presStyleIdx="13" presStyleCnt="14"/>
      <dgm:spPr/>
    </dgm:pt>
  </dgm:ptLst>
  <dgm:cxnLst>
    <dgm:cxn modelId="{433F8B03-4931-5D47-9550-2CB1F6803C86}" type="presOf" srcId="{D13D2735-D070-814F-B258-BE5517B5E09A}" destId="{D1E0CA79-4192-034A-8A10-E781A1056712}" srcOrd="0" destOrd="1" presId="urn:microsoft.com/office/officeart/2008/layout/HexagonCluster"/>
    <dgm:cxn modelId="{4D542306-D924-1248-91C2-C298A2905FF1}" srcId="{B594F886-3704-0E42-B26A-821012141FBD}" destId="{667E68A9-C12E-F14E-AC63-56845D3B1A0F}" srcOrd="1" destOrd="0" parTransId="{947BE761-C763-CE4C-A002-19729E9690D1}" sibTransId="{86687EB2-E269-5A47-B803-7DC7F55B5F3B}"/>
    <dgm:cxn modelId="{33CD3519-97AC-FE4B-882E-F522A1E74420}" type="presOf" srcId="{EAF222E8-1DAA-F94A-AF2D-FEDEE4D05FB5}" destId="{AE28214B-1D54-3346-A253-1B144EE56BA0}" srcOrd="0" destOrd="1" presId="urn:microsoft.com/office/officeart/2008/layout/HexagonCluster"/>
    <dgm:cxn modelId="{22474B1D-9CBC-F44E-A46C-29F2A081F8C7}" type="presOf" srcId="{087A8ABF-290D-2D44-8F84-D4D9C95735FF}" destId="{C88993D5-7C69-234A-8DCF-7FCB2D4E7B56}" srcOrd="0" destOrd="1" presId="urn:microsoft.com/office/officeart/2008/layout/HexagonCluster"/>
    <dgm:cxn modelId="{DFF8EC1E-E1A6-454E-99E7-79BB8B208205}" type="presOf" srcId="{6E416A49-658A-EF40-BFB1-82BB4E676D19}" destId="{A0199229-5BE5-F148-A48A-48C446B0306A}" srcOrd="0" destOrd="0" presId="urn:microsoft.com/office/officeart/2008/layout/HexagonCluster"/>
    <dgm:cxn modelId="{64789726-4C24-B746-A3E8-0C804877F2C6}" srcId="{B594F886-3704-0E42-B26A-821012141FBD}" destId="{A5E1B83C-C6EA-AF4E-98FB-C1B2B7183359}" srcOrd="2" destOrd="0" parTransId="{9A71F068-6912-4A45-BB53-52C3F4BDE121}" sibTransId="{0B73DD90-FEB8-B64C-8355-207EE6FF8587}"/>
    <dgm:cxn modelId="{8859622B-32A3-FA49-9511-68EA0CE808A2}" srcId="{B594F886-3704-0E42-B26A-821012141FBD}" destId="{6FCD0BED-4A87-AA41-BC8D-C8A63BF5C1D9}" srcOrd="6" destOrd="0" parTransId="{9A749FB7-EE92-244A-9390-DD3F5C6667D7}" sibTransId="{AE63EACA-B662-2046-A5E2-9E9899899A28}"/>
    <dgm:cxn modelId="{D427652B-42CF-CC4A-B3E2-DC6E3BC5D296}" type="presOf" srcId="{073B631E-408C-9C45-926B-3C02074A555D}" destId="{D1E0CA79-4192-034A-8A10-E781A1056712}" srcOrd="0" destOrd="0" presId="urn:microsoft.com/office/officeart/2008/layout/HexagonCluster"/>
    <dgm:cxn modelId="{A6072A30-DCFF-FF4D-B75B-2727025DC4B1}" srcId="{073B631E-408C-9C45-926B-3C02074A555D}" destId="{D13D2735-D070-814F-B258-BE5517B5E09A}" srcOrd="0" destOrd="0" parTransId="{E24C38A5-621F-8746-8553-28720AAF2CF0}" sibTransId="{B82D7C5C-EBCE-4441-94AC-EDFDE0291D90}"/>
    <dgm:cxn modelId="{CBF30736-CA03-BD45-9B38-4D3143C6299A}" type="presOf" srcId="{B6442092-7636-1E48-8BDD-7D3648D146CC}" destId="{FD7A16EC-8A08-3648-9109-2EDDE570CC24}" srcOrd="0" destOrd="0" presId="urn:microsoft.com/office/officeart/2008/layout/HexagonCluster"/>
    <dgm:cxn modelId="{5B634241-6339-C241-A773-C5A5A4FFA507}" type="presOf" srcId="{BDCEF282-6E12-C748-A86E-8023D5D96C6F}" destId="{26AD5A4F-9640-004E-B6DF-E537686CF5C0}" srcOrd="0" destOrd="0" presId="urn:microsoft.com/office/officeart/2008/layout/HexagonCluster"/>
    <dgm:cxn modelId="{F6B21B51-EBEA-1F4F-98DD-6993425D2848}" type="presOf" srcId="{86687EB2-E269-5A47-B803-7DC7F55B5F3B}" destId="{14F93C9B-0326-6B41-9C70-052750776302}" srcOrd="0" destOrd="0" presId="urn:microsoft.com/office/officeart/2008/layout/HexagonCluster"/>
    <dgm:cxn modelId="{E7EE2E51-B595-8947-9638-971A8AD2408D}" srcId="{B6442092-7636-1E48-8BDD-7D3648D146CC}" destId="{3AD65F55-BE4F-7A42-921E-79C52F58C2B4}" srcOrd="0" destOrd="0" parTransId="{3531CD7D-4B3C-634E-8755-E8888C048F07}" sibTransId="{7D6076C8-397D-0D40-B9FF-49C7247933E0}"/>
    <dgm:cxn modelId="{A1DF4D60-43B2-8B44-98FF-6964B5CEDE69}" srcId="{B594F886-3704-0E42-B26A-821012141FBD}" destId="{9BC313E6-123C-9B41-9AB3-7B5FD1B2675C}" srcOrd="3" destOrd="0" parTransId="{D18C9403-E630-844D-8806-32D4CC9B826D}" sibTransId="{BDCEF282-6E12-C748-A86E-8023D5D96C6F}"/>
    <dgm:cxn modelId="{B206B56E-484B-7F4C-826B-CB09DB5333CF}" srcId="{6FCD0BED-4A87-AA41-BC8D-C8A63BF5C1D9}" destId="{5152C50A-D865-FB4D-8C63-F6673C6BCDDF}" srcOrd="1" destOrd="0" parTransId="{8CBA7C92-FC03-D047-B31A-CB3D678989F9}" sibTransId="{22D15DE2-3DFC-844F-8F37-BFBCD963C845}"/>
    <dgm:cxn modelId="{B56E007D-AE46-BE41-B1B8-EB52E0DF6E73}" type="presOf" srcId="{6FCD0BED-4A87-AA41-BC8D-C8A63BF5C1D9}" destId="{AE28214B-1D54-3346-A253-1B144EE56BA0}" srcOrd="0" destOrd="0" presId="urn:microsoft.com/office/officeart/2008/layout/HexagonCluster"/>
    <dgm:cxn modelId="{813FB97F-5337-2945-A50A-0A3E548E4C6D}" srcId="{477865BC-CAD5-C247-8C1E-C6AACE5723E4}" destId="{05FF874D-73F8-6348-B7F1-DD9081FA7A97}" srcOrd="0" destOrd="0" parTransId="{D1B35F2B-C73A-484D-9628-008CC823FDD4}" sibTransId="{6F6A9E46-F378-FE4E-A6F6-CEDFABB8E3A1}"/>
    <dgm:cxn modelId="{91359886-B9D7-9447-828B-885F27C3EC2C}" type="presOf" srcId="{5152C50A-D865-FB4D-8C63-F6673C6BCDDF}" destId="{AE28214B-1D54-3346-A253-1B144EE56BA0}" srcOrd="0" destOrd="2" presId="urn:microsoft.com/office/officeart/2008/layout/HexagonCluster"/>
    <dgm:cxn modelId="{5A8FA188-EEFA-1543-8889-5ACDB2776FFD}" type="presOf" srcId="{3AD65F55-BE4F-7A42-921E-79C52F58C2B4}" destId="{FD7A16EC-8A08-3648-9109-2EDDE570CC24}" srcOrd="0" destOrd="1" presId="urn:microsoft.com/office/officeart/2008/layout/HexagonCluster"/>
    <dgm:cxn modelId="{34B8778C-ABD2-B041-AA61-20B27689EA89}" type="presOf" srcId="{667E68A9-C12E-F14E-AC63-56845D3B1A0F}" destId="{C88993D5-7C69-234A-8DCF-7FCB2D4E7B56}" srcOrd="0" destOrd="0" presId="urn:microsoft.com/office/officeart/2008/layout/HexagonCluster"/>
    <dgm:cxn modelId="{D2B1438F-94C7-C443-82EA-9746A93EADF0}" srcId="{B594F886-3704-0E42-B26A-821012141FBD}" destId="{073B631E-408C-9C45-926B-3C02074A555D}" srcOrd="0" destOrd="0" parTransId="{CABCE1F8-88B3-3241-95C5-E3CD3D25DF23}" sibTransId="{F23B1534-9158-8649-AA52-F6C73A48BD5C}"/>
    <dgm:cxn modelId="{6BAA5091-4257-6947-B15C-CF4FA7CFB9F6}" srcId="{667E68A9-C12E-F14E-AC63-56845D3B1A0F}" destId="{087A8ABF-290D-2D44-8F84-D4D9C95735FF}" srcOrd="0" destOrd="0" parTransId="{B26B60F0-45F3-7C4B-9841-D4BC1B38D9F1}" sibTransId="{57E0AF05-38BB-B643-A0DC-B8A141262B61}"/>
    <dgm:cxn modelId="{751D059C-4B6C-C441-9349-C9AF99AF61E2}" srcId="{B594F886-3704-0E42-B26A-821012141FBD}" destId="{477865BC-CAD5-C247-8C1E-C6AACE5723E4}" srcOrd="4" destOrd="0" parTransId="{CC32649B-94DD-664A-9372-6FF498EE69A5}" sibTransId="{5C5ADFA7-C23C-3041-BB45-D8842ABE1C7D}"/>
    <dgm:cxn modelId="{0A8059A5-E4DC-1F47-89AE-1C1FCC315DC4}" type="presOf" srcId="{477865BC-CAD5-C247-8C1E-C6AACE5723E4}" destId="{3D002337-F9F0-294D-A2E9-02305FB4B2D2}" srcOrd="0" destOrd="0" presId="urn:microsoft.com/office/officeart/2008/layout/HexagonCluster"/>
    <dgm:cxn modelId="{578500AE-D1BA-6E46-A8F9-3A5592C3F579}" type="presOf" srcId="{E8C7D1DA-6343-0E4F-8AC9-971031065A28}" destId="{9BDA69AB-3233-954A-982C-96A037E74093}" srcOrd="0" destOrd="1" presId="urn:microsoft.com/office/officeart/2008/layout/HexagonCluster"/>
    <dgm:cxn modelId="{86A395AE-81F6-9744-9F2D-33577CA0E82E}" srcId="{B594F886-3704-0E42-B26A-821012141FBD}" destId="{B6442092-7636-1E48-8BDD-7D3648D146CC}" srcOrd="5" destOrd="0" parTransId="{A1743EE3-4907-5C4F-854A-FDA527E9F4E3}" sibTransId="{6E416A49-658A-EF40-BFB1-82BB4E676D19}"/>
    <dgm:cxn modelId="{928F3DB7-CFD3-744E-8A69-55B07501563F}" type="presOf" srcId="{AE63EACA-B662-2046-A5E2-9E9899899A28}" destId="{C9621066-7D3B-EE41-B84B-F6AAC36A9CB8}" srcOrd="0" destOrd="0" presId="urn:microsoft.com/office/officeart/2008/layout/HexagonCluster"/>
    <dgm:cxn modelId="{5DBC20C4-571F-6442-9633-ED1F16A3F939}" srcId="{6FCD0BED-4A87-AA41-BC8D-C8A63BF5C1D9}" destId="{EAF222E8-1DAA-F94A-AF2D-FEDEE4D05FB5}" srcOrd="0" destOrd="0" parTransId="{59276C92-2F39-1647-B96F-0A273974DB2B}" sibTransId="{1D0FD8E0-C144-E440-85DA-61C7302E698A}"/>
    <dgm:cxn modelId="{C03CB5C9-463E-744D-9F82-296FF78BB6A5}" type="presOf" srcId="{65FEF4E4-2BB3-CB45-B82A-6CBDE3F60BE7}" destId="{54092EB2-F77F-6742-8072-591EFE3E68A7}" srcOrd="0" destOrd="1" presId="urn:microsoft.com/office/officeart/2008/layout/HexagonCluster"/>
    <dgm:cxn modelId="{786208D3-C742-D54B-B006-1B08113D5A00}" type="presOf" srcId="{0B73DD90-FEB8-B64C-8355-207EE6FF8587}" destId="{211351D7-DDDF-E348-85EC-B48BE9D8B849}" srcOrd="0" destOrd="0" presId="urn:microsoft.com/office/officeart/2008/layout/HexagonCluster"/>
    <dgm:cxn modelId="{006077D9-226C-FB4C-B9C8-A16BEE618697}" type="presOf" srcId="{A5E1B83C-C6EA-AF4E-98FB-C1B2B7183359}" destId="{9BDA69AB-3233-954A-982C-96A037E74093}" srcOrd="0" destOrd="0" presId="urn:microsoft.com/office/officeart/2008/layout/HexagonCluster"/>
    <dgm:cxn modelId="{A714F6E1-9343-5146-8E1E-A15D89346382}" type="presOf" srcId="{05FF874D-73F8-6348-B7F1-DD9081FA7A97}" destId="{3D002337-F9F0-294D-A2E9-02305FB4B2D2}" srcOrd="0" destOrd="1" presId="urn:microsoft.com/office/officeart/2008/layout/HexagonCluster"/>
    <dgm:cxn modelId="{04863AE5-000C-5E4C-A81F-4CE8618E2B55}" type="presOf" srcId="{9BC313E6-123C-9B41-9AB3-7B5FD1B2675C}" destId="{54092EB2-F77F-6742-8072-591EFE3E68A7}" srcOrd="0" destOrd="0" presId="urn:microsoft.com/office/officeart/2008/layout/HexagonCluster"/>
    <dgm:cxn modelId="{09EDAAEE-E866-AC44-B93D-B5DFB855019C}" srcId="{9BC313E6-123C-9B41-9AB3-7B5FD1B2675C}" destId="{65FEF4E4-2BB3-CB45-B82A-6CBDE3F60BE7}" srcOrd="0" destOrd="0" parTransId="{27314FB2-934A-934D-A90A-4042F0C76743}" sibTransId="{7D5685E6-846D-FE4C-94DE-CF42154EFCCC}"/>
    <dgm:cxn modelId="{54E41DEF-96ED-D844-AEB5-14652DE797C7}" srcId="{A5E1B83C-C6EA-AF4E-98FB-C1B2B7183359}" destId="{E8C7D1DA-6343-0E4F-8AC9-971031065A28}" srcOrd="0" destOrd="0" parTransId="{6B4A782D-5FA4-FC48-8442-9E86DAD4BAE7}" sibTransId="{076A865E-35BA-B041-8594-EC9180234282}"/>
    <dgm:cxn modelId="{BDC17EF5-F958-4A45-A038-7D9FF4312F00}" type="presOf" srcId="{5C5ADFA7-C23C-3041-BB45-D8842ABE1C7D}" destId="{2A4C85B2-590B-2049-BC34-7681766CD026}" srcOrd="0" destOrd="0" presId="urn:microsoft.com/office/officeart/2008/layout/HexagonCluster"/>
    <dgm:cxn modelId="{022103FB-5CFE-5B41-8D94-654A98F84EB5}" type="presOf" srcId="{B594F886-3704-0E42-B26A-821012141FBD}" destId="{2FBD8C47-130B-3C4B-B91B-89D0C46FC100}" srcOrd="0" destOrd="0" presId="urn:microsoft.com/office/officeart/2008/layout/HexagonCluster"/>
    <dgm:cxn modelId="{DF08C4FB-654D-2741-B3AE-028B695932D1}" type="presOf" srcId="{F23B1534-9158-8649-AA52-F6C73A48BD5C}" destId="{38E2A83F-846C-A74F-AD5F-0D2C89723211}" srcOrd="0" destOrd="0" presId="urn:microsoft.com/office/officeart/2008/layout/HexagonCluster"/>
    <dgm:cxn modelId="{1D63CAA7-891C-614B-8D4F-9DF42CA5FB11}" type="presParOf" srcId="{2FBD8C47-130B-3C4B-B91B-89D0C46FC100}" destId="{43BA4D71-AE7E-5844-A4D0-9AAB3E869FFF}" srcOrd="0" destOrd="0" presId="urn:microsoft.com/office/officeart/2008/layout/HexagonCluster"/>
    <dgm:cxn modelId="{C4441DE4-147F-6A42-8704-824C347DAD40}" type="presParOf" srcId="{43BA4D71-AE7E-5844-A4D0-9AAB3E869FFF}" destId="{D1E0CA79-4192-034A-8A10-E781A1056712}" srcOrd="0" destOrd="0" presId="urn:microsoft.com/office/officeart/2008/layout/HexagonCluster"/>
    <dgm:cxn modelId="{E084BB7C-16CB-3642-86E0-404D0E23676C}" type="presParOf" srcId="{2FBD8C47-130B-3C4B-B91B-89D0C46FC100}" destId="{E64B0D35-84CE-E843-BF26-47640169542E}" srcOrd="1" destOrd="0" presId="urn:microsoft.com/office/officeart/2008/layout/HexagonCluster"/>
    <dgm:cxn modelId="{E26EFBEB-F6E2-D741-AE4F-E99EB91039CC}" type="presParOf" srcId="{E64B0D35-84CE-E843-BF26-47640169542E}" destId="{D6B66FA1-6742-A146-8B81-DCE41DE52B1C}" srcOrd="0" destOrd="0" presId="urn:microsoft.com/office/officeart/2008/layout/HexagonCluster"/>
    <dgm:cxn modelId="{EEB4CEA5-82FE-0C47-AA69-75829F199FF3}" type="presParOf" srcId="{2FBD8C47-130B-3C4B-B91B-89D0C46FC100}" destId="{DE9A6753-FAF6-F146-B10A-356E82413FB4}" srcOrd="2" destOrd="0" presId="urn:microsoft.com/office/officeart/2008/layout/HexagonCluster"/>
    <dgm:cxn modelId="{F98B2DE8-5FD9-1044-ADC0-38CA75883070}" type="presParOf" srcId="{DE9A6753-FAF6-F146-B10A-356E82413FB4}" destId="{38E2A83F-846C-A74F-AD5F-0D2C89723211}" srcOrd="0" destOrd="0" presId="urn:microsoft.com/office/officeart/2008/layout/HexagonCluster"/>
    <dgm:cxn modelId="{B87660F5-8340-064C-8E8D-8E899297253C}" type="presParOf" srcId="{2FBD8C47-130B-3C4B-B91B-89D0C46FC100}" destId="{8B4B2B1E-B686-E540-988E-C0DE016718D2}" srcOrd="3" destOrd="0" presId="urn:microsoft.com/office/officeart/2008/layout/HexagonCluster"/>
    <dgm:cxn modelId="{A99C4782-0248-BC4A-8AA1-897A340932DF}" type="presParOf" srcId="{8B4B2B1E-B686-E540-988E-C0DE016718D2}" destId="{DF6247C6-B6E9-BA43-8C25-47B88991B0A9}" srcOrd="0" destOrd="0" presId="urn:microsoft.com/office/officeart/2008/layout/HexagonCluster"/>
    <dgm:cxn modelId="{3C0C7CD1-88D7-5F49-B9F9-04951B237EDF}" type="presParOf" srcId="{2FBD8C47-130B-3C4B-B91B-89D0C46FC100}" destId="{D18A1D8D-B569-9240-B53E-3FAE21F24AC0}" srcOrd="4" destOrd="0" presId="urn:microsoft.com/office/officeart/2008/layout/HexagonCluster"/>
    <dgm:cxn modelId="{BC60510B-E102-1447-B834-ABC999A1BFE0}" type="presParOf" srcId="{D18A1D8D-B569-9240-B53E-3FAE21F24AC0}" destId="{C88993D5-7C69-234A-8DCF-7FCB2D4E7B56}" srcOrd="0" destOrd="0" presId="urn:microsoft.com/office/officeart/2008/layout/HexagonCluster"/>
    <dgm:cxn modelId="{B7B98512-5F0E-AA4D-B85F-4DA6AE46B1B9}" type="presParOf" srcId="{2FBD8C47-130B-3C4B-B91B-89D0C46FC100}" destId="{C023B399-7B78-C043-8D24-93EC53F6AAAA}" srcOrd="5" destOrd="0" presId="urn:microsoft.com/office/officeart/2008/layout/HexagonCluster"/>
    <dgm:cxn modelId="{6E2D710D-5C8B-6F4F-88D9-17D002150D97}" type="presParOf" srcId="{C023B399-7B78-C043-8D24-93EC53F6AAAA}" destId="{08C2BD47-A59E-C34C-B165-6CCC1A5E8EC5}" srcOrd="0" destOrd="0" presId="urn:microsoft.com/office/officeart/2008/layout/HexagonCluster"/>
    <dgm:cxn modelId="{1B2B8474-5432-2C44-AB80-E9E985F91659}" type="presParOf" srcId="{2FBD8C47-130B-3C4B-B91B-89D0C46FC100}" destId="{31BBC89B-30C9-9B42-9DDD-324B5B7A3FF6}" srcOrd="6" destOrd="0" presId="urn:microsoft.com/office/officeart/2008/layout/HexagonCluster"/>
    <dgm:cxn modelId="{85ED93AD-5512-E04D-9BBF-764E3CD7A822}" type="presParOf" srcId="{31BBC89B-30C9-9B42-9DDD-324B5B7A3FF6}" destId="{14F93C9B-0326-6B41-9C70-052750776302}" srcOrd="0" destOrd="0" presId="urn:microsoft.com/office/officeart/2008/layout/HexagonCluster"/>
    <dgm:cxn modelId="{57A8D2F6-0281-1844-98EC-ADF6B2545BD3}" type="presParOf" srcId="{2FBD8C47-130B-3C4B-B91B-89D0C46FC100}" destId="{E7418B26-F932-544A-AF66-C7E8CC471A31}" srcOrd="7" destOrd="0" presId="urn:microsoft.com/office/officeart/2008/layout/HexagonCluster"/>
    <dgm:cxn modelId="{6E010E64-1599-BA48-AB73-2ACAD5D78DFA}" type="presParOf" srcId="{E7418B26-F932-544A-AF66-C7E8CC471A31}" destId="{1D45DD89-133E-0149-B320-F8D446E9AA1E}" srcOrd="0" destOrd="0" presId="urn:microsoft.com/office/officeart/2008/layout/HexagonCluster"/>
    <dgm:cxn modelId="{1DB7D418-CAD0-504A-978B-D844D6603F5F}" type="presParOf" srcId="{2FBD8C47-130B-3C4B-B91B-89D0C46FC100}" destId="{D3FF5C75-CCB8-544D-86C5-AE1FCB594B1C}" srcOrd="8" destOrd="0" presId="urn:microsoft.com/office/officeart/2008/layout/HexagonCluster"/>
    <dgm:cxn modelId="{5D4F9467-48AA-194A-89DA-1E0FC2C1EE5B}" type="presParOf" srcId="{D3FF5C75-CCB8-544D-86C5-AE1FCB594B1C}" destId="{9BDA69AB-3233-954A-982C-96A037E74093}" srcOrd="0" destOrd="0" presId="urn:microsoft.com/office/officeart/2008/layout/HexagonCluster"/>
    <dgm:cxn modelId="{22166538-1A16-8549-A0F5-0670CA0EBCE3}" type="presParOf" srcId="{2FBD8C47-130B-3C4B-B91B-89D0C46FC100}" destId="{6024C95E-5406-234E-95A4-6F61AE4A34A2}" srcOrd="9" destOrd="0" presId="urn:microsoft.com/office/officeart/2008/layout/HexagonCluster"/>
    <dgm:cxn modelId="{F37B01DB-FC00-EA47-B3DD-1CB3EBA11E6F}" type="presParOf" srcId="{6024C95E-5406-234E-95A4-6F61AE4A34A2}" destId="{E380C8A6-71C6-7840-997B-41AFD4D0729F}" srcOrd="0" destOrd="0" presId="urn:microsoft.com/office/officeart/2008/layout/HexagonCluster"/>
    <dgm:cxn modelId="{7606E52B-B05F-C948-ADB2-7E7150A500F2}" type="presParOf" srcId="{2FBD8C47-130B-3C4B-B91B-89D0C46FC100}" destId="{5F4FE852-7819-FE46-8317-621BDDA7E8D9}" srcOrd="10" destOrd="0" presId="urn:microsoft.com/office/officeart/2008/layout/HexagonCluster"/>
    <dgm:cxn modelId="{6D11B1FA-7E45-1040-A781-D0BE7C8D23FC}" type="presParOf" srcId="{5F4FE852-7819-FE46-8317-621BDDA7E8D9}" destId="{211351D7-DDDF-E348-85EC-B48BE9D8B849}" srcOrd="0" destOrd="0" presId="urn:microsoft.com/office/officeart/2008/layout/HexagonCluster"/>
    <dgm:cxn modelId="{48E3D243-4B3E-734B-AA98-CF8B8687352C}" type="presParOf" srcId="{2FBD8C47-130B-3C4B-B91B-89D0C46FC100}" destId="{A47D768F-E8C2-264A-8004-A5937FD1BC8F}" srcOrd="11" destOrd="0" presId="urn:microsoft.com/office/officeart/2008/layout/HexagonCluster"/>
    <dgm:cxn modelId="{B4A8CBDB-76DD-314E-8B2D-D36622097413}" type="presParOf" srcId="{A47D768F-E8C2-264A-8004-A5937FD1BC8F}" destId="{3D787AC9-A75A-7441-A725-4B8DEAE3A116}" srcOrd="0" destOrd="0" presId="urn:microsoft.com/office/officeart/2008/layout/HexagonCluster"/>
    <dgm:cxn modelId="{C64FC047-0844-1E4B-8DAE-CC3389A60646}" type="presParOf" srcId="{2FBD8C47-130B-3C4B-B91B-89D0C46FC100}" destId="{B4D7B8F4-D759-DA4B-9D29-392FF009EEA6}" srcOrd="12" destOrd="0" presId="urn:microsoft.com/office/officeart/2008/layout/HexagonCluster"/>
    <dgm:cxn modelId="{6DF8AC3B-8456-A64F-851F-A69F141AE683}" type="presParOf" srcId="{B4D7B8F4-D759-DA4B-9D29-392FF009EEA6}" destId="{54092EB2-F77F-6742-8072-591EFE3E68A7}" srcOrd="0" destOrd="0" presId="urn:microsoft.com/office/officeart/2008/layout/HexagonCluster"/>
    <dgm:cxn modelId="{A4F602D7-12BA-AA43-B864-2C2CE9F4A1CE}" type="presParOf" srcId="{2FBD8C47-130B-3C4B-B91B-89D0C46FC100}" destId="{D3F609FF-03A1-EC40-85A6-6F6DAD9EB427}" srcOrd="13" destOrd="0" presId="urn:microsoft.com/office/officeart/2008/layout/HexagonCluster"/>
    <dgm:cxn modelId="{B324146A-16C7-A74F-A4FB-04D70EEC1B78}" type="presParOf" srcId="{D3F609FF-03A1-EC40-85A6-6F6DAD9EB427}" destId="{F79DD816-5965-A54B-83A9-A14360BCE44A}" srcOrd="0" destOrd="0" presId="urn:microsoft.com/office/officeart/2008/layout/HexagonCluster"/>
    <dgm:cxn modelId="{144D70B5-A01C-E342-90F4-76DE58D21A30}" type="presParOf" srcId="{2FBD8C47-130B-3C4B-B91B-89D0C46FC100}" destId="{45769BE7-080F-3F47-8D2C-732DB3A04D41}" srcOrd="14" destOrd="0" presId="urn:microsoft.com/office/officeart/2008/layout/HexagonCluster"/>
    <dgm:cxn modelId="{DB443CE1-55A7-D044-8A2F-FE61DA34BE9A}" type="presParOf" srcId="{45769BE7-080F-3F47-8D2C-732DB3A04D41}" destId="{26AD5A4F-9640-004E-B6DF-E537686CF5C0}" srcOrd="0" destOrd="0" presId="urn:microsoft.com/office/officeart/2008/layout/HexagonCluster"/>
    <dgm:cxn modelId="{5F7D916E-3D73-3245-A0CD-E93972B540A7}" type="presParOf" srcId="{2FBD8C47-130B-3C4B-B91B-89D0C46FC100}" destId="{9A3F22F4-4E0C-6F49-87A0-A2B715E446C6}" srcOrd="15" destOrd="0" presId="urn:microsoft.com/office/officeart/2008/layout/HexagonCluster"/>
    <dgm:cxn modelId="{E0B88600-3774-A54D-8ECF-679ED14DCE22}" type="presParOf" srcId="{9A3F22F4-4E0C-6F49-87A0-A2B715E446C6}" destId="{8CDDC202-EE89-DF49-8BB5-F7923D18EB2F}" srcOrd="0" destOrd="0" presId="urn:microsoft.com/office/officeart/2008/layout/HexagonCluster"/>
    <dgm:cxn modelId="{7F702BF0-D5C0-8449-BF36-471CBDF2CD3F}" type="presParOf" srcId="{2FBD8C47-130B-3C4B-B91B-89D0C46FC100}" destId="{CA15A556-2242-A040-9A62-24B1905B8973}" srcOrd="16" destOrd="0" presId="urn:microsoft.com/office/officeart/2008/layout/HexagonCluster"/>
    <dgm:cxn modelId="{3F23D27E-9785-4946-B1FE-64B0D4091DD1}" type="presParOf" srcId="{CA15A556-2242-A040-9A62-24B1905B8973}" destId="{3D002337-F9F0-294D-A2E9-02305FB4B2D2}" srcOrd="0" destOrd="0" presId="urn:microsoft.com/office/officeart/2008/layout/HexagonCluster"/>
    <dgm:cxn modelId="{FF6D3BE8-A853-814B-BB26-488AB5877B1B}" type="presParOf" srcId="{2FBD8C47-130B-3C4B-B91B-89D0C46FC100}" destId="{053C57DF-3D9C-014E-A715-5E4D1740FAB2}" srcOrd="17" destOrd="0" presId="urn:microsoft.com/office/officeart/2008/layout/HexagonCluster"/>
    <dgm:cxn modelId="{FC167F75-EAE4-7143-87E7-881583561BAD}" type="presParOf" srcId="{053C57DF-3D9C-014E-A715-5E4D1740FAB2}" destId="{A5D27F5F-DDB6-2D43-B6AC-3477E7F05944}" srcOrd="0" destOrd="0" presId="urn:microsoft.com/office/officeart/2008/layout/HexagonCluster"/>
    <dgm:cxn modelId="{782488EA-C8A4-6B4B-BB99-AA0D9181B222}" type="presParOf" srcId="{2FBD8C47-130B-3C4B-B91B-89D0C46FC100}" destId="{C1BC9CA8-4776-434C-BC53-7AF71A22759A}" srcOrd="18" destOrd="0" presId="urn:microsoft.com/office/officeart/2008/layout/HexagonCluster"/>
    <dgm:cxn modelId="{ACC6E944-D634-1142-A0DA-5F4F16C7B3E3}" type="presParOf" srcId="{C1BC9CA8-4776-434C-BC53-7AF71A22759A}" destId="{2A4C85B2-590B-2049-BC34-7681766CD026}" srcOrd="0" destOrd="0" presId="urn:microsoft.com/office/officeart/2008/layout/HexagonCluster"/>
    <dgm:cxn modelId="{ED1EFD7B-3A46-E344-88B4-4785C2E4CDA3}" type="presParOf" srcId="{2FBD8C47-130B-3C4B-B91B-89D0C46FC100}" destId="{BDF45293-B2AE-6843-B0AF-F7A066177040}" srcOrd="19" destOrd="0" presId="urn:microsoft.com/office/officeart/2008/layout/HexagonCluster"/>
    <dgm:cxn modelId="{A060DA0B-63FC-5F43-80B1-5C2B86F14406}" type="presParOf" srcId="{BDF45293-B2AE-6843-B0AF-F7A066177040}" destId="{B4B19ED8-F663-3148-ACA8-324AA27EF454}" srcOrd="0" destOrd="0" presId="urn:microsoft.com/office/officeart/2008/layout/HexagonCluster"/>
    <dgm:cxn modelId="{206A5AE1-A7F9-A245-B5C2-FD29911E7653}" type="presParOf" srcId="{2FBD8C47-130B-3C4B-B91B-89D0C46FC100}" destId="{CE6F75A8-49C9-BB49-BB27-37AF9F050912}" srcOrd="20" destOrd="0" presId="urn:microsoft.com/office/officeart/2008/layout/HexagonCluster"/>
    <dgm:cxn modelId="{3C183231-6957-0D40-B1DD-37B0CA58C5AB}" type="presParOf" srcId="{CE6F75A8-49C9-BB49-BB27-37AF9F050912}" destId="{FD7A16EC-8A08-3648-9109-2EDDE570CC24}" srcOrd="0" destOrd="0" presId="urn:microsoft.com/office/officeart/2008/layout/HexagonCluster"/>
    <dgm:cxn modelId="{B63E3D08-B7CF-F946-926A-73D7FAA99238}" type="presParOf" srcId="{2FBD8C47-130B-3C4B-B91B-89D0C46FC100}" destId="{20EDD11F-274C-C143-A9CD-DA5A5E44598B}" srcOrd="21" destOrd="0" presId="urn:microsoft.com/office/officeart/2008/layout/HexagonCluster"/>
    <dgm:cxn modelId="{C625CBD8-AED8-C341-B85E-5FA28B38EFE2}" type="presParOf" srcId="{20EDD11F-274C-C143-A9CD-DA5A5E44598B}" destId="{650630DB-3E44-EC47-A2AA-BC05BF5FE9EB}" srcOrd="0" destOrd="0" presId="urn:microsoft.com/office/officeart/2008/layout/HexagonCluster"/>
    <dgm:cxn modelId="{9AFC98C4-57ED-6046-840D-E60F9B28D4DB}" type="presParOf" srcId="{2FBD8C47-130B-3C4B-B91B-89D0C46FC100}" destId="{B209FAF3-CF04-D14E-9F0D-C562B52B8CCB}" srcOrd="22" destOrd="0" presId="urn:microsoft.com/office/officeart/2008/layout/HexagonCluster"/>
    <dgm:cxn modelId="{C731BD68-8978-3441-88A1-A79D9387B5C6}" type="presParOf" srcId="{B209FAF3-CF04-D14E-9F0D-C562B52B8CCB}" destId="{A0199229-5BE5-F148-A48A-48C446B0306A}" srcOrd="0" destOrd="0" presId="urn:microsoft.com/office/officeart/2008/layout/HexagonCluster"/>
    <dgm:cxn modelId="{5DF39E0B-DE8E-DA4D-BBDE-56E39C0C8A44}" type="presParOf" srcId="{2FBD8C47-130B-3C4B-B91B-89D0C46FC100}" destId="{7BF00519-3483-604F-A737-6414B59ED8D1}" srcOrd="23" destOrd="0" presId="urn:microsoft.com/office/officeart/2008/layout/HexagonCluster"/>
    <dgm:cxn modelId="{20B2BC3E-BAC7-9048-B032-3A8120248307}" type="presParOf" srcId="{7BF00519-3483-604F-A737-6414B59ED8D1}" destId="{1A855F9C-9315-E14C-ADC8-70DF0AF2E874}" srcOrd="0" destOrd="0" presId="urn:microsoft.com/office/officeart/2008/layout/HexagonCluster"/>
    <dgm:cxn modelId="{42F9B3E6-B6F5-324F-8EAC-8A3B02B822E9}" type="presParOf" srcId="{2FBD8C47-130B-3C4B-B91B-89D0C46FC100}" destId="{6A956C07-470A-CD4E-AD85-CFE877E91352}" srcOrd="24" destOrd="0" presId="urn:microsoft.com/office/officeart/2008/layout/HexagonCluster"/>
    <dgm:cxn modelId="{66ACD835-F6C0-E748-A4AE-7D7825540050}" type="presParOf" srcId="{6A956C07-470A-CD4E-AD85-CFE877E91352}" destId="{AE28214B-1D54-3346-A253-1B144EE56BA0}" srcOrd="0" destOrd="0" presId="urn:microsoft.com/office/officeart/2008/layout/HexagonCluster"/>
    <dgm:cxn modelId="{8DA8D8DF-DE47-E745-A12A-DE046F46B251}" type="presParOf" srcId="{2FBD8C47-130B-3C4B-B91B-89D0C46FC100}" destId="{07EC9435-E02A-A849-B96A-4040CCBB7633}" srcOrd="25" destOrd="0" presId="urn:microsoft.com/office/officeart/2008/layout/HexagonCluster"/>
    <dgm:cxn modelId="{1040D342-001D-4545-A20B-1AACA53596EF}" type="presParOf" srcId="{07EC9435-E02A-A849-B96A-4040CCBB7633}" destId="{C210793D-EC3F-5949-A6D9-E7F983F3C2BA}" srcOrd="0" destOrd="0" presId="urn:microsoft.com/office/officeart/2008/layout/HexagonCluster"/>
    <dgm:cxn modelId="{4175077D-D82F-F54D-ACB1-0C15075620AA}" type="presParOf" srcId="{2FBD8C47-130B-3C4B-B91B-89D0C46FC100}" destId="{ACFEF82B-D247-4C44-887A-CDB32BA9F2AC}" srcOrd="26" destOrd="0" presId="urn:microsoft.com/office/officeart/2008/layout/HexagonCluster"/>
    <dgm:cxn modelId="{A28206A6-31B6-F345-A607-CF8916917582}" type="presParOf" srcId="{ACFEF82B-D247-4C44-887A-CDB32BA9F2AC}" destId="{C9621066-7D3B-EE41-B84B-F6AAC36A9CB8}" srcOrd="0" destOrd="0" presId="urn:microsoft.com/office/officeart/2008/layout/HexagonCluster"/>
    <dgm:cxn modelId="{FB587709-31E7-804A-9B9A-52F3CC46616A}" type="presParOf" srcId="{2FBD8C47-130B-3C4B-B91B-89D0C46FC100}" destId="{8B2A0A49-F13D-1341-A2CC-21400875E214}" srcOrd="27" destOrd="0" presId="urn:microsoft.com/office/officeart/2008/layout/HexagonCluster"/>
    <dgm:cxn modelId="{8F02D2A1-EAEE-C944-97FB-C4B5001BFCE1}" type="presParOf" srcId="{8B2A0A49-F13D-1341-A2CC-21400875E214}" destId="{80A68858-2313-6440-95D3-36D9D06C1399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9C7230-F0AE-204F-8EF8-1D7E4E9E7A62}">
      <dsp:nvSpPr>
        <dsp:cNvPr id="0" name=""/>
        <dsp:cNvSpPr/>
      </dsp:nvSpPr>
      <dsp:spPr>
        <a:xfrm>
          <a:off x="5472" y="1066614"/>
          <a:ext cx="1940572" cy="1448596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49530" rIns="16510" bIns="16510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300" kern="1200" dirty="0" err="1">
              <a:latin typeface="Arial" panose="020B0604020202020204" pitchFamily="34" charset="0"/>
              <a:cs typeface="Arial" panose="020B0604020202020204" pitchFamily="34" charset="0"/>
            </a:rPr>
            <a:t>Fattibilità</a:t>
          </a:r>
          <a:r>
            <a:rPr lang="en-GB" sz="13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sz="1300" kern="1200" dirty="0" err="1">
              <a:latin typeface="Arial" panose="020B0604020202020204" pitchFamily="34" charset="0"/>
              <a:cs typeface="Arial" panose="020B0604020202020204" pitchFamily="34" charset="0"/>
            </a:rPr>
            <a:t>dello</a:t>
          </a:r>
          <a:r>
            <a:rPr lang="en-GB" sz="1300" kern="1200" dirty="0">
              <a:latin typeface="Arial" panose="020B0604020202020204" pitchFamily="34" charset="0"/>
              <a:cs typeface="Arial" panose="020B0604020202020204" pitchFamily="34" charset="0"/>
            </a:rPr>
            <a:t> studio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300" kern="1200" dirty="0" err="1">
              <a:latin typeface="Arial" panose="020B0604020202020204" pitchFamily="34" charset="0"/>
              <a:cs typeface="Arial" panose="020B0604020202020204" pitchFamily="34" charset="0"/>
            </a:rPr>
            <a:t>riformulazione</a:t>
          </a:r>
          <a:r>
            <a:rPr lang="en-GB" sz="13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sz="1300" kern="1200" dirty="0" err="1">
              <a:latin typeface="Arial" panose="020B0604020202020204" pitchFamily="34" charset="0"/>
              <a:cs typeface="Arial" panose="020B0604020202020204" pitchFamily="34" charset="0"/>
            </a:rPr>
            <a:t>della</a:t>
          </a:r>
          <a:r>
            <a:rPr lang="en-GB" sz="13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sz="1300" kern="1200" dirty="0" err="1">
              <a:latin typeface="Arial" panose="020B0604020202020204" pitchFamily="34" charset="0"/>
              <a:cs typeface="Arial" panose="020B0604020202020204" pitchFamily="34" charset="0"/>
            </a:rPr>
            <a:t>domanda</a:t>
          </a:r>
          <a:endParaRPr lang="en-GB" sz="13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300" kern="1200" dirty="0" err="1">
              <a:latin typeface="Arial" panose="020B0604020202020204" pitchFamily="34" charset="0"/>
              <a:cs typeface="Arial" panose="020B0604020202020204" pitchFamily="34" charset="0"/>
            </a:rPr>
            <a:t>scelta</a:t>
          </a:r>
          <a:r>
            <a:rPr lang="en-GB" sz="13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sz="1300" kern="1200" dirty="0" err="1">
              <a:latin typeface="Arial" panose="020B0604020202020204" pitchFamily="34" charset="0"/>
              <a:cs typeface="Arial" panose="020B0604020202020204" pitchFamily="34" charset="0"/>
            </a:rPr>
            <a:t>delle</a:t>
          </a:r>
          <a:r>
            <a:rPr lang="en-GB" sz="1300" kern="1200" dirty="0">
              <a:latin typeface="Arial" panose="020B0604020202020204" pitchFamily="34" charset="0"/>
              <a:cs typeface="Arial" panose="020B0604020202020204" pitchFamily="34" charset="0"/>
            </a:rPr>
            <a:t> discipline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300" kern="1200" dirty="0" err="1">
              <a:latin typeface="Arial" panose="020B0604020202020204" pitchFamily="34" charset="0"/>
              <a:cs typeface="Arial" panose="020B0604020202020204" pitchFamily="34" charset="0"/>
            </a:rPr>
            <a:t>validazione</a:t>
          </a:r>
          <a:r>
            <a:rPr lang="en-GB" sz="13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sz="1300" kern="1200" dirty="0" err="1">
              <a:latin typeface="Arial" panose="020B0604020202020204" pitchFamily="34" charset="0"/>
              <a:cs typeface="Arial" panose="020B0604020202020204" pitchFamily="34" charset="0"/>
            </a:rPr>
            <a:t>dell'associazione</a:t>
          </a:r>
          <a:endParaRPr lang="en-GB" sz="1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9414" y="1100556"/>
        <a:ext cx="1872688" cy="1414654"/>
      </dsp:txXfrm>
    </dsp:sp>
    <dsp:sp modelId="{E9A4E45B-FF87-494F-ACA6-4DDD0F2A2D09}">
      <dsp:nvSpPr>
        <dsp:cNvPr id="0" name=""/>
        <dsp:cNvSpPr/>
      </dsp:nvSpPr>
      <dsp:spPr>
        <a:xfrm>
          <a:off x="5472" y="2515210"/>
          <a:ext cx="1940572" cy="62289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0" rIns="15240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2. </a:t>
          </a:r>
          <a:r>
            <a:rPr lang="en-GB" sz="1200" kern="1200" dirty="0" err="1"/>
            <a:t>Selezione</a:t>
          </a:r>
          <a:r>
            <a:rPr lang="en-GB" sz="1200" kern="1200" dirty="0"/>
            <a:t> </a:t>
          </a:r>
          <a:r>
            <a:rPr lang="en-GB" sz="1200" kern="1200" dirty="0" err="1"/>
            <a:t>degli</a:t>
          </a:r>
          <a:r>
            <a:rPr lang="en-GB" sz="1200" kern="1200" dirty="0"/>
            <a:t> </a:t>
          </a:r>
          <a:r>
            <a:rPr lang="en-GB" sz="1200" kern="1200" dirty="0" err="1"/>
            <a:t>argomenti</a:t>
          </a:r>
          <a:endParaRPr lang="it-IT" sz="1200" kern="1200" dirty="0"/>
        </a:p>
      </dsp:txBody>
      <dsp:txXfrm>
        <a:off x="5472" y="2515210"/>
        <a:ext cx="1366600" cy="622896"/>
      </dsp:txXfrm>
    </dsp:sp>
    <dsp:sp modelId="{6C2C0E66-B60E-C646-B5CD-78C161D4C191}">
      <dsp:nvSpPr>
        <dsp:cNvPr id="0" name=""/>
        <dsp:cNvSpPr/>
      </dsp:nvSpPr>
      <dsp:spPr>
        <a:xfrm>
          <a:off x="1426968" y="2614151"/>
          <a:ext cx="679200" cy="679200"/>
        </a:xfrm>
        <a:prstGeom prst="ellipse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223DA6-AFC9-6D42-81BD-FA19A24DBB6A}">
      <dsp:nvSpPr>
        <dsp:cNvPr id="0" name=""/>
        <dsp:cNvSpPr/>
      </dsp:nvSpPr>
      <dsp:spPr>
        <a:xfrm>
          <a:off x="2274436" y="1066614"/>
          <a:ext cx="1940572" cy="1448596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49530" rIns="16510" bIns="16510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300" kern="1200" dirty="0" err="1">
              <a:latin typeface="Arial" panose="020B0604020202020204" pitchFamily="34" charset="0"/>
              <a:cs typeface="Arial" panose="020B0604020202020204" pitchFamily="34" charset="0"/>
            </a:rPr>
            <a:t>ricerca</a:t>
          </a:r>
          <a:r>
            <a:rPr lang="en-GB" sz="1300" kern="1200" dirty="0">
              <a:latin typeface="Arial" panose="020B0604020202020204" pitchFamily="34" charset="0"/>
              <a:cs typeface="Arial" panose="020B0604020202020204" pitchFamily="34" charset="0"/>
            </a:rPr>
            <a:t> del </a:t>
          </a:r>
          <a:r>
            <a:rPr lang="en-GB" sz="1300" kern="1200" dirty="0" err="1">
              <a:latin typeface="Arial" panose="020B0604020202020204" pitchFamily="34" charset="0"/>
              <a:cs typeface="Arial" panose="020B0604020202020204" pitchFamily="34" charset="0"/>
            </a:rPr>
            <a:t>supervisore</a:t>
          </a:r>
          <a:endParaRPr lang="en-GB" sz="13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300" kern="1200" dirty="0" err="1">
              <a:latin typeface="Arial" panose="020B0604020202020204" pitchFamily="34" charset="0"/>
              <a:cs typeface="Arial" panose="020B0604020202020204" pitchFamily="34" charset="0"/>
            </a:rPr>
            <a:t>redazione</a:t>
          </a:r>
          <a:r>
            <a:rPr lang="en-GB" sz="1300" kern="1200" dirty="0">
              <a:latin typeface="Arial" panose="020B0604020202020204" pitchFamily="34" charset="0"/>
              <a:cs typeface="Arial" panose="020B0604020202020204" pitchFamily="34" charset="0"/>
            </a:rPr>
            <a:t> e </a:t>
          </a:r>
          <a:r>
            <a:rPr lang="en-GB" sz="1300" kern="1200" dirty="0" err="1">
              <a:latin typeface="Arial" panose="020B0604020202020204" pitchFamily="34" charset="0"/>
              <a:cs typeface="Arial" panose="020B0604020202020204" pitchFamily="34" charset="0"/>
            </a:rPr>
            <a:t>diffusione</a:t>
          </a:r>
          <a:r>
            <a:rPr lang="en-GB" sz="13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sz="1300" kern="1200" dirty="0" err="1">
              <a:latin typeface="Arial" panose="020B0604020202020204" pitchFamily="34" charset="0"/>
              <a:cs typeface="Arial" panose="020B0604020202020204" pitchFamily="34" charset="0"/>
            </a:rPr>
            <a:t>dell'offerta</a:t>
          </a:r>
          <a:r>
            <a:rPr lang="en-GB" sz="1300" kern="1200" dirty="0">
              <a:latin typeface="Arial" panose="020B0604020202020204" pitchFamily="34" charset="0"/>
              <a:cs typeface="Arial" panose="020B0604020202020204" pitchFamily="34" charset="0"/>
            </a:rPr>
            <a:t> di stage, </a:t>
          </a:r>
          <a:r>
            <a:rPr lang="en-GB" sz="1300" kern="1200" dirty="0" err="1">
              <a:latin typeface="Arial" panose="020B0604020202020204" pitchFamily="34" charset="0"/>
              <a:cs typeface="Arial" panose="020B0604020202020204" pitchFamily="34" charset="0"/>
            </a:rPr>
            <a:t>tesi</a:t>
          </a:r>
          <a:r>
            <a:rPr lang="en-GB" sz="1300" kern="1200" dirty="0"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n-GB" sz="1300" kern="1200" dirty="0" err="1">
              <a:latin typeface="Arial" panose="020B0604020202020204" pitchFamily="34" charset="0"/>
              <a:cs typeface="Arial" panose="020B0604020202020204" pitchFamily="34" charset="0"/>
            </a:rPr>
            <a:t>tirocinio</a:t>
          </a:r>
          <a:r>
            <a:rPr lang="en-GB" sz="1300" kern="1200" dirty="0">
              <a:latin typeface="Arial" panose="020B0604020202020204" pitchFamily="34" charset="0"/>
              <a:cs typeface="Arial" panose="020B0604020202020204" pitchFamily="34" charset="0"/>
            </a:rPr>
            <a:t> per la </a:t>
          </a:r>
          <a:r>
            <a:rPr lang="en-GB" sz="1300" kern="1200" dirty="0" err="1">
              <a:latin typeface="Arial" panose="020B0604020202020204" pitchFamily="34" charset="0"/>
              <a:cs typeface="Arial" panose="020B0604020202020204" pitchFamily="34" charset="0"/>
            </a:rPr>
            <a:t>ricerca</a:t>
          </a:r>
          <a:r>
            <a:rPr lang="en-GB" sz="13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sz="1300" kern="1200" dirty="0" err="1">
              <a:latin typeface="Arial" panose="020B0604020202020204" pitchFamily="34" charset="0"/>
              <a:cs typeface="Arial" panose="020B0604020202020204" pitchFamily="34" charset="0"/>
            </a:rPr>
            <a:t>dello</a:t>
          </a:r>
          <a:r>
            <a:rPr lang="en-GB" sz="1300" kern="1200" dirty="0">
              <a:latin typeface="Arial" panose="020B0604020202020204" pitchFamily="34" charset="0"/>
              <a:cs typeface="Arial" panose="020B0604020202020204" pitchFamily="34" charset="0"/>
            </a:rPr>
            <a:t> student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300" kern="1200" dirty="0" err="1">
              <a:latin typeface="Arial" panose="020B0604020202020204" pitchFamily="34" charset="0"/>
              <a:cs typeface="Arial" panose="020B0604020202020204" pitchFamily="34" charset="0"/>
            </a:rPr>
            <a:t>interviste</a:t>
          </a:r>
          <a:r>
            <a:rPr lang="en-GB" sz="1300" kern="1200" dirty="0">
              <a:latin typeface="Arial" panose="020B0604020202020204" pitchFamily="34" charset="0"/>
              <a:cs typeface="Arial" panose="020B0604020202020204" pitchFamily="34" charset="0"/>
            </a:rPr>
            <a:t> e </a:t>
          </a:r>
          <a:r>
            <a:rPr lang="en-GB" sz="1300" kern="1200" dirty="0" err="1">
              <a:latin typeface="Arial" panose="020B0604020202020204" pitchFamily="34" charset="0"/>
              <a:cs typeface="Arial" panose="020B0604020202020204" pitchFamily="34" charset="0"/>
            </a:rPr>
            <a:t>selezione</a:t>
          </a:r>
          <a:r>
            <a:rPr lang="en-GB" sz="13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sz="1300" kern="1200" dirty="0" err="1">
              <a:latin typeface="Arial" panose="020B0604020202020204" pitchFamily="34" charset="0"/>
              <a:cs typeface="Arial" panose="020B0604020202020204" pitchFamily="34" charset="0"/>
            </a:rPr>
            <a:t>degli</a:t>
          </a:r>
          <a:r>
            <a:rPr lang="en-GB" sz="13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sz="1300" kern="1200" dirty="0" err="1">
              <a:latin typeface="Arial" panose="020B0604020202020204" pitchFamily="34" charset="0"/>
              <a:cs typeface="Arial" panose="020B0604020202020204" pitchFamily="34" charset="0"/>
            </a:rPr>
            <a:t>studenti</a:t>
          </a:r>
          <a:endParaRPr lang="en-GB" sz="1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308378" y="1100556"/>
        <a:ext cx="1872688" cy="1414654"/>
      </dsp:txXfrm>
    </dsp:sp>
    <dsp:sp modelId="{F61BC325-7C19-454B-80D4-1565DE13983E}">
      <dsp:nvSpPr>
        <dsp:cNvPr id="0" name=""/>
        <dsp:cNvSpPr/>
      </dsp:nvSpPr>
      <dsp:spPr>
        <a:xfrm>
          <a:off x="2274436" y="2515210"/>
          <a:ext cx="1940572" cy="622896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0" rIns="15240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/>
            <a:t>3.Lo </a:t>
          </a:r>
          <a:r>
            <a:rPr lang="en-GB" sz="1200" kern="1200" err="1"/>
            <a:t>sportello</a:t>
          </a:r>
          <a:r>
            <a:rPr lang="en-GB" sz="1200" kern="1200"/>
            <a:t> </a:t>
          </a:r>
          <a:r>
            <a:rPr lang="en-GB" sz="1200" kern="1200" err="1"/>
            <a:t>della</a:t>
          </a:r>
          <a:r>
            <a:rPr lang="en-GB" sz="1200" kern="1200"/>
            <a:t> </a:t>
          </a:r>
          <a:r>
            <a:rPr lang="en-GB" sz="1200" kern="1200" err="1"/>
            <a:t>scienza</a:t>
          </a:r>
          <a:r>
            <a:rPr lang="en-GB" sz="1200" kern="1200"/>
            <a:t> </a:t>
          </a:r>
          <a:r>
            <a:rPr lang="en-GB" sz="1200" kern="1200" err="1"/>
            <a:t>prepara</a:t>
          </a:r>
          <a:r>
            <a:rPr lang="en-GB" sz="1200" kern="1200"/>
            <a:t> </a:t>
          </a:r>
          <a:r>
            <a:rPr lang="en-GB" sz="1200" kern="1200" err="1"/>
            <a:t>i</a:t>
          </a:r>
          <a:r>
            <a:rPr lang="en-GB" sz="1200" kern="1200"/>
            <a:t> </a:t>
          </a:r>
          <a:r>
            <a:rPr lang="en-GB" sz="1200" kern="1200" err="1"/>
            <a:t>progetti</a:t>
          </a:r>
          <a:r>
            <a:rPr lang="en-GB" sz="1200" kern="1200"/>
            <a:t>;</a:t>
          </a:r>
          <a:endParaRPr lang="it-IT" sz="1200" kern="1200"/>
        </a:p>
      </dsp:txBody>
      <dsp:txXfrm>
        <a:off x="2274436" y="2515210"/>
        <a:ext cx="1366600" cy="622896"/>
      </dsp:txXfrm>
    </dsp:sp>
    <dsp:sp modelId="{734AE40E-2942-7942-9F8C-48944D843F5E}">
      <dsp:nvSpPr>
        <dsp:cNvPr id="0" name=""/>
        <dsp:cNvSpPr/>
      </dsp:nvSpPr>
      <dsp:spPr>
        <a:xfrm>
          <a:off x="3695931" y="2614151"/>
          <a:ext cx="679200" cy="679200"/>
        </a:xfrm>
        <a:prstGeom prst="ellipse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75CFF1-D1D8-364E-AE0C-87EAA5C3C598}">
      <dsp:nvSpPr>
        <dsp:cNvPr id="0" name=""/>
        <dsp:cNvSpPr/>
      </dsp:nvSpPr>
      <dsp:spPr>
        <a:xfrm>
          <a:off x="4543399" y="1066614"/>
          <a:ext cx="1940572" cy="1448596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49530" rIns="16510" bIns="16510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300" kern="1200" dirty="0">
              <a:latin typeface="Arial" panose="020B0604020202020204" pitchFamily="34" charset="0"/>
              <a:cs typeface="Arial" panose="020B0604020202020204" pitchFamily="34" charset="0"/>
            </a:rPr>
            <a:t>Svolgimento della ricerca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300" kern="1200" dirty="0" err="1">
              <a:latin typeface="Arial" panose="020B0604020202020204" pitchFamily="34" charset="0"/>
              <a:cs typeface="Arial" panose="020B0604020202020204" pitchFamily="34" charset="0"/>
            </a:rPr>
            <a:t>supervisione</a:t>
          </a:r>
          <a:r>
            <a:rPr lang="en-GB" sz="13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sz="1300" kern="1200" dirty="0" err="1">
              <a:latin typeface="Arial" panose="020B0604020202020204" pitchFamily="34" charset="0"/>
              <a:cs typeface="Arial" panose="020B0604020202020204" pitchFamily="34" charset="0"/>
            </a:rPr>
            <a:t>dei</a:t>
          </a:r>
          <a:r>
            <a:rPr lang="en-GB" sz="13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sz="1300" kern="1200" dirty="0" err="1">
              <a:latin typeface="Arial" panose="020B0604020202020204" pitchFamily="34" charset="0"/>
              <a:cs typeface="Arial" panose="020B0604020202020204" pitchFamily="34" charset="0"/>
            </a:rPr>
            <a:t>ricercatori</a:t>
          </a:r>
          <a:endParaRPr lang="it-IT" sz="1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577341" y="1100556"/>
        <a:ext cx="1872688" cy="1414654"/>
      </dsp:txXfrm>
    </dsp:sp>
    <dsp:sp modelId="{3BCCB9C0-B200-1343-9900-695884FD1687}">
      <dsp:nvSpPr>
        <dsp:cNvPr id="0" name=""/>
        <dsp:cNvSpPr/>
      </dsp:nvSpPr>
      <dsp:spPr>
        <a:xfrm>
          <a:off x="4543399" y="2515210"/>
          <a:ext cx="1940572" cy="622896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0" rIns="15240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/>
            <a:t>4 </a:t>
          </a:r>
          <a:r>
            <a:rPr lang="en-GB" sz="1200" kern="1200" err="1"/>
            <a:t>Ricerca</a:t>
          </a:r>
          <a:r>
            <a:rPr lang="en-GB" sz="1200" kern="1200"/>
            <a:t> </a:t>
          </a:r>
          <a:r>
            <a:rPr lang="en-GB" sz="1200" kern="1200" err="1"/>
            <a:t>sul</a:t>
          </a:r>
          <a:r>
            <a:rPr lang="en-GB" sz="1200" kern="1200"/>
            <a:t> campo </a:t>
          </a:r>
          <a:r>
            <a:rPr lang="en-GB" sz="1200" kern="1200" err="1"/>
            <a:t>collaborativa</a:t>
          </a:r>
          <a:endParaRPr lang="en-GB" sz="1200" kern="1200"/>
        </a:p>
      </dsp:txBody>
      <dsp:txXfrm>
        <a:off x="4543399" y="2515210"/>
        <a:ext cx="1366600" cy="622896"/>
      </dsp:txXfrm>
    </dsp:sp>
    <dsp:sp modelId="{4EE8FCA8-7821-D34E-A361-ED627FED5D7A}">
      <dsp:nvSpPr>
        <dsp:cNvPr id="0" name=""/>
        <dsp:cNvSpPr/>
      </dsp:nvSpPr>
      <dsp:spPr>
        <a:xfrm>
          <a:off x="5964895" y="2614151"/>
          <a:ext cx="679200" cy="679200"/>
        </a:xfrm>
        <a:prstGeom prst="ellipse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38C2AB-1B85-2B4B-B6D9-63FC43F8E2CB}">
      <dsp:nvSpPr>
        <dsp:cNvPr id="0" name=""/>
        <dsp:cNvSpPr/>
      </dsp:nvSpPr>
      <dsp:spPr>
        <a:xfrm>
          <a:off x="6812363" y="1066614"/>
          <a:ext cx="1940572" cy="1448596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49530" rIns="16510" bIns="16510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300" kern="1200" dirty="0" err="1">
              <a:latin typeface="Arial" panose="020B0604020202020204" pitchFamily="34" charset="0"/>
              <a:cs typeface="Arial" panose="020B0604020202020204" pitchFamily="34" charset="0"/>
            </a:rPr>
            <a:t>organizzazione</a:t>
          </a:r>
          <a:r>
            <a:rPr lang="en-GB" sz="1300" kern="1200" dirty="0">
              <a:latin typeface="Arial" panose="020B0604020202020204" pitchFamily="34" charset="0"/>
              <a:cs typeface="Arial" panose="020B0604020202020204" pitchFamily="34" charset="0"/>
            </a:rPr>
            <a:t> di un </a:t>
          </a:r>
          <a:r>
            <a:rPr lang="en-GB" sz="1300" kern="1200" dirty="0" err="1">
              <a:latin typeface="Arial" panose="020B0604020202020204" pitchFamily="34" charset="0"/>
              <a:cs typeface="Arial" panose="020B0604020202020204" pitchFamily="34" charset="0"/>
            </a:rPr>
            <a:t>evento</a:t>
          </a:r>
          <a:r>
            <a:rPr lang="en-GB" sz="1300" kern="1200" dirty="0">
              <a:latin typeface="Arial" panose="020B0604020202020204" pitchFamily="34" charset="0"/>
              <a:cs typeface="Arial" panose="020B0604020202020204" pitchFamily="34" charset="0"/>
            </a:rPr>
            <a:t> di </a:t>
          </a:r>
          <a:r>
            <a:rPr lang="en-GB" sz="1300" kern="1200" dirty="0" err="1">
              <a:latin typeface="Arial" panose="020B0604020202020204" pitchFamily="34" charset="0"/>
              <a:cs typeface="Arial" panose="020B0604020202020204" pitchFamily="34" charset="0"/>
            </a:rPr>
            <a:t>restituzione</a:t>
          </a:r>
          <a:endParaRPr lang="en-GB" sz="13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300" kern="1200" dirty="0" err="1">
              <a:latin typeface="Arial" panose="020B0604020202020204" pitchFamily="34" charset="0"/>
              <a:cs typeface="Arial" panose="020B0604020202020204" pitchFamily="34" charset="0"/>
            </a:rPr>
            <a:t>diffusione</a:t>
          </a:r>
          <a:r>
            <a:rPr lang="en-GB" sz="13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sz="1300" kern="1200" dirty="0" err="1">
              <a:latin typeface="Arial" panose="020B0604020202020204" pitchFamily="34" charset="0"/>
              <a:cs typeface="Arial" panose="020B0604020202020204" pitchFamily="34" charset="0"/>
            </a:rPr>
            <a:t>dei</a:t>
          </a:r>
          <a:r>
            <a:rPr lang="en-GB" sz="13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sz="1300" kern="1200" dirty="0" err="1">
              <a:latin typeface="Arial" panose="020B0604020202020204" pitchFamily="34" charset="0"/>
              <a:cs typeface="Arial" panose="020B0604020202020204" pitchFamily="34" charset="0"/>
            </a:rPr>
            <a:t>risultati</a:t>
          </a:r>
          <a:endParaRPr lang="en-GB" sz="13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300" kern="1200" dirty="0" err="1">
              <a:latin typeface="Arial" panose="020B0604020202020204" pitchFamily="34" charset="0"/>
              <a:cs typeface="Arial" panose="020B0604020202020204" pitchFamily="34" charset="0"/>
            </a:rPr>
            <a:t>valutazione</a:t>
          </a:r>
          <a:endParaRPr lang="en-GB" sz="1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846305" y="1100556"/>
        <a:ext cx="1872688" cy="1414654"/>
      </dsp:txXfrm>
    </dsp:sp>
    <dsp:sp modelId="{7F519A82-E566-674E-AECF-781D85774E7D}">
      <dsp:nvSpPr>
        <dsp:cNvPr id="0" name=""/>
        <dsp:cNvSpPr/>
      </dsp:nvSpPr>
      <dsp:spPr>
        <a:xfrm>
          <a:off x="6812363" y="2515210"/>
          <a:ext cx="1940572" cy="62289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0" rIns="15240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/>
            <a:t>5 </a:t>
          </a:r>
          <a:r>
            <a:rPr lang="en-GB" sz="1200" kern="1200" err="1"/>
            <a:t>Risultati</a:t>
          </a:r>
          <a:r>
            <a:rPr lang="en-GB" sz="1200" kern="1200"/>
            <a:t> </a:t>
          </a:r>
          <a:r>
            <a:rPr lang="en-GB" sz="1200" kern="1200" err="1"/>
            <a:t>finali</a:t>
          </a:r>
          <a:r>
            <a:rPr lang="en-GB" sz="1200" kern="1200"/>
            <a:t> e </a:t>
          </a:r>
          <a:r>
            <a:rPr lang="en-GB" sz="1200" kern="1200" err="1"/>
            <a:t>raccomandazioni</a:t>
          </a:r>
          <a:endParaRPr lang="en-GB" sz="1200" kern="1200"/>
        </a:p>
      </dsp:txBody>
      <dsp:txXfrm>
        <a:off x="6812363" y="2515210"/>
        <a:ext cx="1366600" cy="622896"/>
      </dsp:txXfrm>
    </dsp:sp>
    <dsp:sp modelId="{11E684D1-DD4A-0B4C-B53A-A573968EF575}">
      <dsp:nvSpPr>
        <dsp:cNvPr id="0" name=""/>
        <dsp:cNvSpPr/>
      </dsp:nvSpPr>
      <dsp:spPr>
        <a:xfrm>
          <a:off x="8233859" y="2614151"/>
          <a:ext cx="679200" cy="679200"/>
        </a:xfrm>
        <a:prstGeom prst="ellipse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E0CA79-4192-034A-8A10-E781A1056712}">
      <dsp:nvSpPr>
        <dsp:cNvPr id="0" name=""/>
        <dsp:cNvSpPr/>
      </dsp:nvSpPr>
      <dsp:spPr>
        <a:xfrm>
          <a:off x="1190943" y="2319547"/>
          <a:ext cx="1383931" cy="1188346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5240" rIns="0" bIns="1524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200" kern="1200" dirty="0"/>
            <a:t>Percezione della scienza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900" kern="1200" dirty="0"/>
            <a:t>550 risposte al questionario</a:t>
          </a:r>
        </a:p>
      </dsp:txBody>
      <dsp:txXfrm>
        <a:off x="1405299" y="2503609"/>
        <a:ext cx="955219" cy="820222"/>
      </dsp:txXfrm>
    </dsp:sp>
    <dsp:sp modelId="{D6B66FA1-6742-A146-8B81-DCE41DE52B1C}">
      <dsp:nvSpPr>
        <dsp:cNvPr id="0" name=""/>
        <dsp:cNvSpPr/>
      </dsp:nvSpPr>
      <dsp:spPr>
        <a:xfrm>
          <a:off x="1223964" y="2850786"/>
          <a:ext cx="161434" cy="13930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E2A83F-846C-A74F-AD5F-0D2C89723211}">
      <dsp:nvSpPr>
        <dsp:cNvPr id="0" name=""/>
        <dsp:cNvSpPr/>
      </dsp:nvSpPr>
      <dsp:spPr>
        <a:xfrm>
          <a:off x="0" y="1662440"/>
          <a:ext cx="1383931" cy="1188346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6247C6-B6E9-BA43-8C25-47B88991B0A9}">
      <dsp:nvSpPr>
        <dsp:cNvPr id="0" name=""/>
        <dsp:cNvSpPr/>
      </dsp:nvSpPr>
      <dsp:spPr>
        <a:xfrm>
          <a:off x="948058" y="2693116"/>
          <a:ext cx="161434" cy="13930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565642"/>
              <a:satOff val="-787"/>
              <a:lumOff val="-30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8993D5-7C69-234A-8DCF-7FCB2D4E7B56}">
      <dsp:nvSpPr>
        <dsp:cNvPr id="0" name=""/>
        <dsp:cNvSpPr/>
      </dsp:nvSpPr>
      <dsp:spPr>
        <a:xfrm>
          <a:off x="2381887" y="1658856"/>
          <a:ext cx="1383931" cy="1188346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hueOff val="-1225557"/>
            <a:satOff val="-1705"/>
            <a:lumOff val="-654"/>
            <a:alphaOff val="0"/>
          </a:schemeClr>
        </a:solidFill>
        <a:ln w="12700" cap="flat" cmpd="sng" algn="ctr">
          <a:solidFill>
            <a:schemeClr val="accent5">
              <a:hueOff val="-1225557"/>
              <a:satOff val="-1705"/>
              <a:lumOff val="-65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5240" rIns="0" bIns="1524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200" kern="1200" dirty="0"/>
            <a:t>Orti urbani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900" kern="1200" dirty="0"/>
            <a:t>30 interviste</a:t>
          </a:r>
        </a:p>
      </dsp:txBody>
      <dsp:txXfrm>
        <a:off x="2596243" y="1842918"/>
        <a:ext cx="955219" cy="820222"/>
      </dsp:txXfrm>
    </dsp:sp>
    <dsp:sp modelId="{08C2BD47-A59E-C34C-B165-6CCC1A5E8EC5}">
      <dsp:nvSpPr>
        <dsp:cNvPr id="0" name=""/>
        <dsp:cNvSpPr/>
      </dsp:nvSpPr>
      <dsp:spPr>
        <a:xfrm>
          <a:off x="3334349" y="2686846"/>
          <a:ext cx="161434" cy="13930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1131284"/>
              <a:satOff val="-1574"/>
              <a:lumOff val="-60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F93C9B-0326-6B41-9C70-052750776302}">
      <dsp:nvSpPr>
        <dsp:cNvPr id="0" name=""/>
        <dsp:cNvSpPr/>
      </dsp:nvSpPr>
      <dsp:spPr>
        <a:xfrm>
          <a:off x="3572097" y="2316859"/>
          <a:ext cx="1383931" cy="1188346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  <a:ln w="12700" cap="flat" cmpd="sng" algn="ctr">
          <a:solidFill>
            <a:schemeClr val="accent5">
              <a:hueOff val="-1225557"/>
              <a:satOff val="-1705"/>
              <a:lumOff val="-65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45DD89-133E-0149-B320-F8D446E9AA1E}">
      <dsp:nvSpPr>
        <dsp:cNvPr id="0" name=""/>
        <dsp:cNvSpPr/>
      </dsp:nvSpPr>
      <dsp:spPr>
        <a:xfrm>
          <a:off x="3605852" y="2845859"/>
          <a:ext cx="161434" cy="13930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1696926"/>
              <a:satOff val="-2360"/>
              <a:lumOff val="-90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DA69AB-3233-954A-982C-96A037E74093}">
      <dsp:nvSpPr>
        <dsp:cNvPr id="0" name=""/>
        <dsp:cNvSpPr/>
      </dsp:nvSpPr>
      <dsp:spPr>
        <a:xfrm>
          <a:off x="1190943" y="1005781"/>
          <a:ext cx="1383931" cy="1188346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hueOff val="-2451115"/>
            <a:satOff val="-3409"/>
            <a:lumOff val="-1307"/>
            <a:alphaOff val="0"/>
          </a:schemeClr>
        </a:solidFill>
        <a:ln w="12700" cap="flat" cmpd="sng" algn="ctr">
          <a:solidFill>
            <a:schemeClr val="accent5">
              <a:hueOff val="-2451115"/>
              <a:satOff val="-3409"/>
              <a:lumOff val="-130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5240" rIns="0" bIns="1524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200" kern="1200" dirty="0"/>
            <a:t>LCOY Italia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900" kern="1200" dirty="0"/>
            <a:t>500 Borracce distribuite</a:t>
          </a:r>
        </a:p>
      </dsp:txBody>
      <dsp:txXfrm>
        <a:off x="1405299" y="1189843"/>
        <a:ext cx="955219" cy="820222"/>
      </dsp:txXfrm>
    </dsp:sp>
    <dsp:sp modelId="{E380C8A6-71C6-7840-997B-41AFD4D0729F}">
      <dsp:nvSpPr>
        <dsp:cNvPr id="0" name=""/>
        <dsp:cNvSpPr/>
      </dsp:nvSpPr>
      <dsp:spPr>
        <a:xfrm>
          <a:off x="2133132" y="1021906"/>
          <a:ext cx="161434" cy="13930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2262568"/>
              <a:satOff val="-3147"/>
              <a:lumOff val="-120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1351D7-DDDF-E348-85EC-B48BE9D8B849}">
      <dsp:nvSpPr>
        <dsp:cNvPr id="0" name=""/>
        <dsp:cNvSpPr/>
      </dsp:nvSpPr>
      <dsp:spPr>
        <a:xfrm>
          <a:off x="2381887" y="345091"/>
          <a:ext cx="1383931" cy="1188346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8000" b="-38000"/>
          </a:stretch>
        </a:blipFill>
        <a:ln w="12700" cap="flat" cmpd="sng" algn="ctr">
          <a:solidFill>
            <a:schemeClr val="accent5">
              <a:hueOff val="-2451115"/>
              <a:satOff val="-3409"/>
              <a:lumOff val="-130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787AC9-A75A-7441-A725-4B8DEAE3A116}">
      <dsp:nvSpPr>
        <dsp:cNvPr id="0" name=""/>
        <dsp:cNvSpPr/>
      </dsp:nvSpPr>
      <dsp:spPr>
        <a:xfrm>
          <a:off x="2420778" y="871403"/>
          <a:ext cx="161434" cy="13930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2828210"/>
              <a:satOff val="-3934"/>
              <a:lumOff val="-150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092EB2-F77F-6742-8072-591EFE3E68A7}">
      <dsp:nvSpPr>
        <dsp:cNvPr id="0" name=""/>
        <dsp:cNvSpPr/>
      </dsp:nvSpPr>
      <dsp:spPr>
        <a:xfrm>
          <a:off x="3572097" y="1003093"/>
          <a:ext cx="1383931" cy="1188346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hueOff val="-3676672"/>
            <a:satOff val="-5114"/>
            <a:lumOff val="-1961"/>
            <a:alphaOff val="0"/>
          </a:schemeClr>
        </a:solidFill>
        <a:ln w="12700" cap="flat" cmpd="sng" algn="ctr">
          <a:solidFill>
            <a:schemeClr val="accent5">
              <a:hueOff val="-3676672"/>
              <a:satOff val="-5114"/>
              <a:lumOff val="-19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5240" rIns="0" bIns="1524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200" kern="1200" dirty="0"/>
            <a:t>Benessere dei dottorandi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900" kern="1200" dirty="0"/>
            <a:t>1000 </a:t>
          </a:r>
          <a:r>
            <a:rPr lang="it-IT" sz="900" kern="1200" dirty="0" err="1"/>
            <a:t>PhD</a:t>
          </a:r>
          <a:r>
            <a:rPr lang="it-IT" sz="900" kern="1200" dirty="0"/>
            <a:t> (600 italiani)</a:t>
          </a:r>
        </a:p>
      </dsp:txBody>
      <dsp:txXfrm>
        <a:off x="3786453" y="1187155"/>
        <a:ext cx="955219" cy="820222"/>
      </dsp:txXfrm>
    </dsp:sp>
    <dsp:sp modelId="{F79DD816-5965-A54B-83A9-A14360BCE44A}">
      <dsp:nvSpPr>
        <dsp:cNvPr id="0" name=""/>
        <dsp:cNvSpPr/>
      </dsp:nvSpPr>
      <dsp:spPr>
        <a:xfrm>
          <a:off x="4769646" y="1529854"/>
          <a:ext cx="161434" cy="13930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3393851"/>
              <a:satOff val="-4721"/>
              <a:lumOff val="-181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6AD5A4F-9640-004E-B6DF-E537686CF5C0}">
      <dsp:nvSpPr>
        <dsp:cNvPr id="0" name=""/>
        <dsp:cNvSpPr/>
      </dsp:nvSpPr>
      <dsp:spPr>
        <a:xfrm>
          <a:off x="4763041" y="1671398"/>
          <a:ext cx="1383931" cy="1188346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chemeClr val="accent5">
              <a:hueOff val="-3676672"/>
              <a:satOff val="-5114"/>
              <a:lumOff val="-19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DDC202-EE89-DF49-8BB5-F7923D18EB2F}">
      <dsp:nvSpPr>
        <dsp:cNvPr id="0" name=""/>
        <dsp:cNvSpPr/>
      </dsp:nvSpPr>
      <dsp:spPr>
        <a:xfrm>
          <a:off x="5033077" y="1692451"/>
          <a:ext cx="161434" cy="13930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3959493"/>
              <a:satOff val="-5507"/>
              <a:lumOff val="-211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002337-F9F0-294D-A2E9-02305FB4B2D2}">
      <dsp:nvSpPr>
        <dsp:cNvPr id="0" name=""/>
        <dsp:cNvSpPr/>
      </dsp:nvSpPr>
      <dsp:spPr>
        <a:xfrm>
          <a:off x="4763041" y="357632"/>
          <a:ext cx="1383931" cy="1188346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hueOff val="-4902230"/>
            <a:satOff val="-6819"/>
            <a:lumOff val="-2615"/>
            <a:alphaOff val="0"/>
          </a:schemeClr>
        </a:solidFill>
        <a:ln w="12700" cap="flat" cmpd="sng" algn="ctr">
          <a:solidFill>
            <a:schemeClr val="accent5">
              <a:hueOff val="-4902230"/>
              <a:satOff val="-6819"/>
              <a:lumOff val="-261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5240" rIns="0" bIns="1524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200" kern="1200" dirty="0" err="1"/>
            <a:t>caffèscienza</a:t>
          </a:r>
          <a:r>
            <a:rPr lang="it-IT" sz="1200" kern="1200" dirty="0"/>
            <a:t> on line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900" kern="1200" dirty="0"/>
            <a:t>oltre 7000 visualizzazioni</a:t>
          </a:r>
        </a:p>
      </dsp:txBody>
      <dsp:txXfrm>
        <a:off x="4977397" y="541694"/>
        <a:ext cx="955219" cy="820222"/>
      </dsp:txXfrm>
    </dsp:sp>
    <dsp:sp modelId="{A5D27F5F-DDB6-2D43-B6AC-3477E7F05944}">
      <dsp:nvSpPr>
        <dsp:cNvPr id="0" name=""/>
        <dsp:cNvSpPr/>
      </dsp:nvSpPr>
      <dsp:spPr>
        <a:xfrm>
          <a:off x="5960589" y="890216"/>
          <a:ext cx="161434" cy="13930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4525135"/>
              <a:satOff val="-6294"/>
              <a:lumOff val="-24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4C85B2-590B-2049-BC34-7681766CD026}">
      <dsp:nvSpPr>
        <dsp:cNvPr id="0" name=""/>
        <dsp:cNvSpPr/>
      </dsp:nvSpPr>
      <dsp:spPr>
        <a:xfrm>
          <a:off x="5953985" y="1020562"/>
          <a:ext cx="1383931" cy="1188346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  <a:ln w="12700" cap="flat" cmpd="sng" algn="ctr">
          <a:solidFill>
            <a:schemeClr val="accent5">
              <a:hueOff val="-4902230"/>
              <a:satOff val="-6819"/>
              <a:lumOff val="-261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B19ED8-F663-3148-ACA8-324AA27EF454}">
      <dsp:nvSpPr>
        <dsp:cNvPr id="0" name=""/>
        <dsp:cNvSpPr/>
      </dsp:nvSpPr>
      <dsp:spPr>
        <a:xfrm>
          <a:off x="6229891" y="1046990"/>
          <a:ext cx="161434" cy="13930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5090777"/>
              <a:satOff val="-7081"/>
              <a:lumOff val="-271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7A16EC-8A08-3648-9109-2EDDE570CC24}">
      <dsp:nvSpPr>
        <dsp:cNvPr id="0" name=""/>
        <dsp:cNvSpPr/>
      </dsp:nvSpPr>
      <dsp:spPr>
        <a:xfrm>
          <a:off x="5953985" y="2332088"/>
          <a:ext cx="1383931" cy="1188346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hueOff val="-6127787"/>
            <a:satOff val="-8523"/>
            <a:lumOff val="-3268"/>
            <a:alphaOff val="0"/>
          </a:schemeClr>
        </a:solidFill>
        <a:ln w="12700" cap="flat" cmpd="sng" algn="ctr">
          <a:solidFill>
            <a:schemeClr val="accent5">
              <a:hueOff val="-6127787"/>
              <a:satOff val="-8523"/>
              <a:lumOff val="-326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5240" rIns="0" bIns="1524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200" kern="1200" dirty="0"/>
            <a:t>Donazione (Giotto Ulivi)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900" kern="1200" dirty="0"/>
            <a:t>6 classi coinvolte</a:t>
          </a:r>
        </a:p>
      </dsp:txBody>
      <dsp:txXfrm>
        <a:off x="6168341" y="2516150"/>
        <a:ext cx="955219" cy="820222"/>
      </dsp:txXfrm>
    </dsp:sp>
    <dsp:sp modelId="{650630DB-3E44-EC47-A2AA-BC05BF5FE9EB}">
      <dsp:nvSpPr>
        <dsp:cNvPr id="0" name=""/>
        <dsp:cNvSpPr/>
      </dsp:nvSpPr>
      <dsp:spPr>
        <a:xfrm>
          <a:off x="6228423" y="3373068"/>
          <a:ext cx="161434" cy="13930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5656419"/>
              <a:satOff val="-7868"/>
              <a:lumOff val="-301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199229-5BE5-F148-A48A-48C446B0306A}">
      <dsp:nvSpPr>
        <dsp:cNvPr id="0" name=""/>
        <dsp:cNvSpPr/>
      </dsp:nvSpPr>
      <dsp:spPr>
        <a:xfrm>
          <a:off x="4763041" y="2982924"/>
          <a:ext cx="1383931" cy="1188346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  <a:ln w="12700" cap="flat" cmpd="sng" algn="ctr">
          <a:solidFill>
            <a:schemeClr val="accent5">
              <a:hueOff val="-6127787"/>
              <a:satOff val="-8523"/>
              <a:lumOff val="-326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855F9C-9315-E14C-ADC8-70DF0AF2E874}">
      <dsp:nvSpPr>
        <dsp:cNvPr id="0" name=""/>
        <dsp:cNvSpPr/>
      </dsp:nvSpPr>
      <dsp:spPr>
        <a:xfrm>
          <a:off x="5971596" y="3504310"/>
          <a:ext cx="161434" cy="13930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6222061"/>
              <a:satOff val="-8654"/>
              <a:lumOff val="-331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28214B-1D54-3346-A253-1B144EE56BA0}">
      <dsp:nvSpPr>
        <dsp:cNvPr id="0" name=""/>
        <dsp:cNvSpPr/>
      </dsp:nvSpPr>
      <dsp:spPr>
        <a:xfrm>
          <a:off x="2380420" y="2975310"/>
          <a:ext cx="1383931" cy="1188346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5240" rIns="0" bIns="1524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200" kern="1200" dirty="0"/>
            <a:t>Città Metropolitana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900" kern="1200" dirty="0"/>
            <a:t>400 Studenti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900" kern="1200" dirty="0"/>
            <a:t>3 progetti</a:t>
          </a:r>
        </a:p>
      </dsp:txBody>
      <dsp:txXfrm>
        <a:off x="2594776" y="3159372"/>
        <a:ext cx="955219" cy="820222"/>
      </dsp:txXfrm>
    </dsp:sp>
    <dsp:sp modelId="{C210793D-EC3F-5949-A6D9-E7F983F3C2BA}">
      <dsp:nvSpPr>
        <dsp:cNvPr id="0" name=""/>
        <dsp:cNvSpPr/>
      </dsp:nvSpPr>
      <dsp:spPr>
        <a:xfrm>
          <a:off x="2420045" y="3502070"/>
          <a:ext cx="161434" cy="13930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6787703"/>
              <a:satOff val="-9441"/>
              <a:lumOff val="-362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621066-7D3B-EE41-B84B-F6AAC36A9CB8}">
      <dsp:nvSpPr>
        <dsp:cNvPr id="0" name=""/>
        <dsp:cNvSpPr/>
      </dsp:nvSpPr>
      <dsp:spPr>
        <a:xfrm>
          <a:off x="1190210" y="3636000"/>
          <a:ext cx="1383931" cy="1188346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  <a:ln w="1270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A68858-2313-6440-95D3-36D9D06C1399}">
      <dsp:nvSpPr>
        <dsp:cNvPr id="0" name=""/>
        <dsp:cNvSpPr/>
      </dsp:nvSpPr>
      <dsp:spPr>
        <a:xfrm>
          <a:off x="2131664" y="3652573"/>
          <a:ext cx="161434" cy="13930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C6528A-9CC0-429D-B528-8A25F06FB631}" type="datetimeFigureOut">
              <a:rPr lang="it-IT" smtClean="0"/>
              <a:t>08/11/21</a:t>
            </a:fld>
            <a:endParaRPr lang="it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ADE60C-4E76-44D3-879F-120EDBF0E3B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427372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ADE60C-4E76-44D3-879F-120EDBF0E3B6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539980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11/8/21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571216" y="-165100"/>
            <a:ext cx="490591" cy="889930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410" y="5920740"/>
            <a:ext cx="1373188" cy="93726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559" y="202064"/>
            <a:ext cx="3089564" cy="13172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793" y="482226"/>
            <a:ext cx="2803308" cy="72120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3540" y="390319"/>
            <a:ext cx="2888136" cy="62988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8690" y="5349875"/>
            <a:ext cx="5366620" cy="24372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7" y="5991787"/>
            <a:ext cx="1351477" cy="74876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9817" y="6342607"/>
            <a:ext cx="1709698" cy="397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514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08/11/21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2095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08/11/21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355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08/11/21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676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08/11/21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642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11/8/21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335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08/11/21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603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08/11/21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604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08/11/21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4789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08/11/21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03868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08/11/21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8778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6DAC8E-4D6C-4221-BBAF-6DA0FF8759C6}" type="datetimeFigureOut">
              <a:rPr lang="it-IT" smtClean="0"/>
              <a:t>08/11/21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91546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3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16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it-IT" b="1" cap="all" dirty="0"/>
              <a:t>LO SPORTELLO DELLA SCIENZA</a:t>
            </a:r>
            <a:endParaRPr lang="it-I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b="1" cap="all" dirty="0"/>
              <a:t>UNO STRUMENTO PER I CITTADINI-</a:t>
            </a:r>
            <a:r>
              <a:rPr lang="it-IT" b="1" cap="all" dirty="0" err="1"/>
              <a:t>SCIENZIATi</a:t>
            </a:r>
            <a:br>
              <a:rPr lang="it-IT" b="1" cap="all" dirty="0"/>
            </a:b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49315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49" y="480213"/>
            <a:ext cx="7886700" cy="1325563"/>
          </a:xfrm>
        </p:spPr>
        <p:txBody>
          <a:bodyPr/>
          <a:lstStyle/>
          <a:p>
            <a:pPr algn="ctr"/>
            <a:r>
              <a:rPr lang="it-IT" sz="4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Problema affrontato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9930" y="2142309"/>
            <a:ext cx="4165419" cy="505587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  <a:t>Cooperazione efficace tra scienza e società sostenendo la crescita dei Science Shop e consentendo l'espansione dell’RRI in Europa e all'estero, al fine di affrontare le principali sfide sociali che colpiscono la popolazione mondiale.</a:t>
            </a:r>
          </a:p>
          <a:p>
            <a:pPr>
              <a:lnSpc>
                <a:spcPct val="100000"/>
              </a:lnSpc>
            </a:pPr>
            <a:endParaRPr lang="it-IT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  <a:t>Sviluppo di modelli più partecipativi, basati su discussioni pubbliche (science </a:t>
            </a:r>
            <a:r>
              <a:rPr lang="it-IT" sz="1800" dirty="0" err="1">
                <a:latin typeface="Arial" panose="020B0604020202020204" pitchFamily="34" charset="0"/>
                <a:cs typeface="Arial" panose="020B0604020202020204" pitchFamily="34" charset="0"/>
              </a:rPr>
              <a:t>café</a:t>
            </a:r>
            <a: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  <a:t>), continue interazioni web e partecipazione diretta dei cittadini (</a:t>
            </a:r>
            <a:r>
              <a:rPr lang="it-IT" sz="1800" dirty="0" err="1">
                <a:latin typeface="Arial" panose="020B0604020202020204" pitchFamily="34" charset="0"/>
                <a:cs typeface="Arial" panose="020B0604020202020204" pitchFamily="34" charset="0"/>
              </a:rPr>
              <a:t>citizen</a:t>
            </a:r>
            <a: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  <a:t> science).</a:t>
            </a:r>
          </a:p>
          <a:p>
            <a:pPr marL="0" indent="0" fontAlgn="base">
              <a:lnSpc>
                <a:spcPct val="100000"/>
              </a:lnSpc>
              <a:spcAft>
                <a:spcPts val="0"/>
              </a:spcAft>
              <a:buNone/>
            </a:pPr>
            <a:endParaRPr lang="it-IT" sz="1800" dirty="0"/>
          </a:p>
        </p:txBody>
      </p:sp>
      <p:pic>
        <p:nvPicPr>
          <p:cNvPr id="4" name="Imagen 5">
            <a:extLst>
              <a:ext uri="{FF2B5EF4-FFF2-40B4-BE49-F238E27FC236}">
                <a16:creationId xmlns:a16="http://schemas.microsoft.com/office/drawing/2014/main" id="{7D714274-34EB-5E49-9BC7-43A56DD3A9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817" y="1805776"/>
            <a:ext cx="4250028" cy="4380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7426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7580" y="511137"/>
            <a:ext cx="7886700" cy="1325563"/>
          </a:xfrm>
        </p:spPr>
        <p:txBody>
          <a:bodyPr/>
          <a:lstStyle/>
          <a:p>
            <a:pPr algn="ctr"/>
            <a:r>
              <a:rPr lang="it-IT" sz="4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Metodologia</a:t>
            </a:r>
            <a:br>
              <a:rPr lang="it-IT" sz="4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endParaRPr lang="it-IT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91DA360C-0975-D44F-A593-8D1E8F7FE0FF}"/>
              </a:ext>
            </a:extLst>
          </p:cNvPr>
          <p:cNvSpPr/>
          <p:nvPr/>
        </p:nvSpPr>
        <p:spPr>
          <a:xfrm>
            <a:off x="2496621" y="1506375"/>
            <a:ext cx="55762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altLang="en-US" sz="1600" b="1" dirty="0">
                <a:latin typeface="Arial" panose="020B0604020202020204" pitchFamily="34" charset="0"/>
                <a:cs typeface="Arial" panose="020B0604020202020204" pitchFamily="34" charset="0"/>
                <a:sym typeface="Calibri" panose="020F0502020204030204" pitchFamily="34" charset="0"/>
              </a:rPr>
              <a:t>Una associazione, un’organizzazione della società civile, un comitato di studenti o cittadini esprime un bisogno</a:t>
            </a:r>
            <a:endParaRPr lang="it-IT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Diagramma 4">
            <a:extLst>
              <a:ext uri="{FF2B5EF4-FFF2-40B4-BE49-F238E27FC236}">
                <a16:creationId xmlns:a16="http://schemas.microsoft.com/office/drawing/2014/main" id="{69623AD0-89AF-594E-B47E-31BFB15C9C3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19848404"/>
              </p:ext>
            </p:extLst>
          </p:nvPr>
        </p:nvGraphicFramePr>
        <p:xfrm>
          <a:off x="225468" y="2167026"/>
          <a:ext cx="8918532" cy="43599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2" descr="Per i cittadini - Lo sportello della scienza e della sostenibilità">
            <a:extLst>
              <a:ext uri="{FF2B5EF4-FFF2-40B4-BE49-F238E27FC236}">
                <a16:creationId xmlns:a16="http://schemas.microsoft.com/office/drawing/2014/main" id="{193D464E-839C-4E43-97C0-4F406F018D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51" y="1204945"/>
            <a:ext cx="18288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AB7EAB7E-FA28-1448-A03D-F2D4363EB92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5410612"/>
            <a:ext cx="1241667" cy="1241667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AEB0DA5F-6216-EF45-A116-C5A2E2F9B5A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036" y="5410612"/>
            <a:ext cx="1241667" cy="1220109"/>
          </a:xfrm>
          <a:prstGeom prst="rect">
            <a:avLst/>
          </a:prstGeom>
        </p:spPr>
      </p:pic>
      <p:pic>
        <p:nvPicPr>
          <p:cNvPr id="9" name="Picture 2" descr="Per i cittadini - Lo sportello della scienza e della sostenibilità">
            <a:extLst>
              <a:ext uri="{FF2B5EF4-FFF2-40B4-BE49-F238E27FC236}">
                <a16:creationId xmlns:a16="http://schemas.microsoft.com/office/drawing/2014/main" id="{2B22BD8B-FD08-FA49-8894-B6B1395F33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1539" y="5410612"/>
            <a:ext cx="1241668" cy="1241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AB8A9AC7-F93A-DD4C-ABE8-2230CD917B9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0372" y="5410612"/>
            <a:ext cx="1241669" cy="1241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2045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021" y="222249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it-IT" sz="4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Alcuni progetti sviluppati</a:t>
            </a:r>
            <a:endParaRPr lang="it-IT" dirty="0"/>
          </a:p>
        </p:txBody>
      </p:sp>
      <p:graphicFrame>
        <p:nvGraphicFramePr>
          <p:cNvPr id="6" name="Diagramma 5">
            <a:extLst>
              <a:ext uri="{FF2B5EF4-FFF2-40B4-BE49-F238E27FC236}">
                <a16:creationId xmlns:a16="http://schemas.microsoft.com/office/drawing/2014/main" id="{9E02946B-F2B3-1249-B366-F713A13933C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96500986"/>
              </p:ext>
            </p:extLst>
          </p:nvPr>
        </p:nvGraphicFramePr>
        <p:xfrm>
          <a:off x="498021" y="1322251"/>
          <a:ext cx="7337917" cy="51694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714930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81037"/>
            <a:ext cx="7886700" cy="1325563"/>
          </a:xfrm>
        </p:spPr>
        <p:txBody>
          <a:bodyPr/>
          <a:lstStyle/>
          <a:p>
            <a:pPr algn="ctr"/>
            <a:r>
              <a:rPr lang="it-IT" sz="4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Sfide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it-IT" sz="18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r>
              <a:rPr lang="it-IT" dirty="0"/>
              <a:t>Sostenibilità  dello Sportello della Scienza</a:t>
            </a:r>
          </a:p>
          <a:p>
            <a:pPr lvl="1"/>
            <a:r>
              <a:rPr lang="it-IT" dirty="0"/>
              <a:t>Personale dedicato (apertura di un ufficio apposito)</a:t>
            </a:r>
          </a:p>
          <a:p>
            <a:pPr lvl="1"/>
            <a:r>
              <a:rPr lang="it-IT" dirty="0"/>
              <a:t>Fondi dedicati (premi di laurea, borse di studio, </a:t>
            </a:r>
            <a:r>
              <a:rPr lang="it-IT" dirty="0" err="1"/>
              <a:t>ecc</a:t>
            </a:r>
            <a:r>
              <a:rPr lang="it-IT" dirty="0"/>
              <a:t>)</a:t>
            </a:r>
          </a:p>
          <a:p>
            <a:pPr lvl="1"/>
            <a:r>
              <a:rPr lang="it-IT" dirty="0"/>
              <a:t>Ricercatori coinvolti</a:t>
            </a:r>
          </a:p>
          <a:p>
            <a:endParaRPr lang="it-IT" dirty="0"/>
          </a:p>
          <a:p>
            <a:r>
              <a:rPr lang="it-IT" dirty="0"/>
              <a:t>Conoscenza delle attività e fiducia dei cittadini</a:t>
            </a:r>
          </a:p>
          <a:p>
            <a:pPr marL="0" indent="0">
              <a:buNone/>
            </a:pPr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637279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2933</TotalTime>
  <Words>253</Words>
  <Application>Microsoft Macintosh PowerPoint</Application>
  <PresentationFormat>Presentazione su schermo (4:3)</PresentationFormat>
  <Paragraphs>49</Paragraphs>
  <Slides>5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LO SPORTELLO DELLA SCIENZA</vt:lpstr>
      <vt:lpstr>Problema affrontato</vt:lpstr>
      <vt:lpstr>Metodologia </vt:lpstr>
      <vt:lpstr>Alcuni progetti sviluppati</vt:lpstr>
      <vt:lpstr>Sfide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MarcoA</dc:creator>
  <cp:lastModifiedBy>Giovanna Pacini</cp:lastModifiedBy>
  <cp:revision>14</cp:revision>
  <dcterms:created xsi:type="dcterms:W3CDTF">2021-10-20T07:34:29Z</dcterms:created>
  <dcterms:modified xsi:type="dcterms:W3CDTF">2021-11-10T07:16:15Z</dcterms:modified>
</cp:coreProperties>
</file>