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56" r:id="rId3"/>
    <p:sldId id="264" r:id="rId4"/>
    <p:sldId id="257" r:id="rId5"/>
    <p:sldId id="263" r:id="rId6"/>
    <p:sldId id="268" r:id="rId7"/>
    <p:sldId id="261" r:id="rId8"/>
    <p:sldId id="266" r:id="rId9"/>
    <p:sldId id="262" r:id="rId10"/>
    <p:sldId id="259" r:id="rId11"/>
    <p:sldId id="269" r:id="rId12"/>
    <p:sldId id="265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793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5323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7128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163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9723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31617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755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5581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5810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767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001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70875-E729-438F-AD64-DA10B3256A5A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10/11/2021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C85B3-BB92-4040-8F52-E774985663B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3159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source-international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3600" b="1" dirty="0"/>
              <a:t>La Guida Globale al Monitoraggio Partecipativo dell'Attività Mineraria</a:t>
            </a:r>
            <a:endParaRPr lang="it-IT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418" y="1740676"/>
            <a:ext cx="4715164" cy="160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0145"/>
            <a:ext cx="9144000" cy="453771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791155" y="5544259"/>
            <a:ext cx="1126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Mining</a:t>
            </a:r>
            <a:endParaRPr kumimoji="0" lang="it-IT" sz="11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Oil</a:t>
            </a:r>
            <a:r>
              <a:rPr kumimoji="0" lang="it-IT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Gas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Headquarters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69" y="5626414"/>
            <a:ext cx="284444" cy="28444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21" y="5872755"/>
            <a:ext cx="284444" cy="28444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66" y="6397363"/>
            <a:ext cx="284444" cy="284444"/>
          </a:xfrm>
          <a:prstGeom prst="rect">
            <a:avLst/>
          </a:prstGeom>
        </p:spPr>
      </p:pic>
      <p:pic>
        <p:nvPicPr>
          <p:cNvPr id="47" name="Immagine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94" y="2575394"/>
            <a:ext cx="284444" cy="284444"/>
          </a:xfrm>
          <a:prstGeom prst="rect">
            <a:avLst/>
          </a:prstGeom>
        </p:spPr>
      </p:pic>
      <p:pic>
        <p:nvPicPr>
          <p:cNvPr id="49" name="Immagine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38" y="2801826"/>
            <a:ext cx="284444" cy="284444"/>
          </a:xfrm>
          <a:prstGeom prst="rect">
            <a:avLst/>
          </a:prstGeom>
        </p:spPr>
      </p:pic>
      <p:pic>
        <p:nvPicPr>
          <p:cNvPr id="50" name="Immagine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16" y="2693584"/>
            <a:ext cx="284444" cy="284444"/>
          </a:xfrm>
          <a:prstGeom prst="rect">
            <a:avLst/>
          </a:prstGeom>
        </p:spPr>
      </p:pic>
      <p:pic>
        <p:nvPicPr>
          <p:cNvPr id="51" name="Immagine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03" y="2968080"/>
            <a:ext cx="284444" cy="284444"/>
          </a:xfrm>
          <a:prstGeom prst="rect">
            <a:avLst/>
          </a:prstGeom>
        </p:spPr>
      </p:pic>
      <p:pic>
        <p:nvPicPr>
          <p:cNvPr id="52" name="Immagine 5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376" y="3110302"/>
            <a:ext cx="284444" cy="284444"/>
          </a:xfrm>
          <a:prstGeom prst="rect">
            <a:avLst/>
          </a:prstGeom>
        </p:spPr>
      </p:pic>
      <p:pic>
        <p:nvPicPr>
          <p:cNvPr id="53" name="Immagin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607" y="2001198"/>
            <a:ext cx="284444" cy="284444"/>
          </a:xfrm>
          <a:prstGeom prst="rect">
            <a:avLst/>
          </a:prstGeom>
        </p:spPr>
      </p:pic>
      <p:pic>
        <p:nvPicPr>
          <p:cNvPr id="54" name="Immagine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656" y="2000856"/>
            <a:ext cx="284444" cy="284444"/>
          </a:xfrm>
          <a:prstGeom prst="rect">
            <a:avLst/>
          </a:prstGeom>
        </p:spPr>
      </p:pic>
      <p:pic>
        <p:nvPicPr>
          <p:cNvPr id="55" name="Immagine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838" y="4296334"/>
            <a:ext cx="284444" cy="284444"/>
          </a:xfrm>
          <a:prstGeom prst="rect">
            <a:avLst/>
          </a:prstGeom>
        </p:spPr>
      </p:pic>
      <p:pic>
        <p:nvPicPr>
          <p:cNvPr id="56" name="Immagine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845" y="2063781"/>
            <a:ext cx="284444" cy="284444"/>
          </a:xfrm>
          <a:prstGeom prst="rect">
            <a:avLst/>
          </a:prstGeom>
        </p:spPr>
      </p:pic>
      <p:pic>
        <p:nvPicPr>
          <p:cNvPr id="57" name="Immagine 5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49" y="2847352"/>
            <a:ext cx="284444" cy="284444"/>
          </a:xfrm>
          <a:prstGeom prst="rect">
            <a:avLst/>
          </a:prstGeom>
        </p:spPr>
      </p:pic>
      <p:pic>
        <p:nvPicPr>
          <p:cNvPr id="58" name="Immagine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436" y="2143078"/>
            <a:ext cx="284444" cy="284444"/>
          </a:xfrm>
          <a:prstGeom prst="rect">
            <a:avLst/>
          </a:prstGeom>
        </p:spPr>
      </p:pic>
      <p:pic>
        <p:nvPicPr>
          <p:cNvPr id="59" name="Immagine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50" y="3718820"/>
            <a:ext cx="284444" cy="284444"/>
          </a:xfrm>
          <a:prstGeom prst="rect">
            <a:avLst/>
          </a:prstGeom>
        </p:spPr>
      </p:pic>
      <p:pic>
        <p:nvPicPr>
          <p:cNvPr id="60" name="Immagine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314" y="3788599"/>
            <a:ext cx="284444" cy="284444"/>
          </a:xfrm>
          <a:prstGeom prst="rect">
            <a:avLst/>
          </a:prstGeom>
        </p:spPr>
      </p:pic>
      <p:pic>
        <p:nvPicPr>
          <p:cNvPr id="61" name="Immagine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656" y="2240443"/>
            <a:ext cx="284444" cy="284444"/>
          </a:xfrm>
          <a:prstGeom prst="rect">
            <a:avLst/>
          </a:prstGeom>
        </p:spPr>
      </p:pic>
      <p:pic>
        <p:nvPicPr>
          <p:cNvPr id="62" name="Immagine 6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147" y="2941689"/>
            <a:ext cx="284444" cy="284444"/>
          </a:xfrm>
          <a:prstGeom prst="rect">
            <a:avLst/>
          </a:prstGeom>
        </p:spPr>
      </p:pic>
      <p:pic>
        <p:nvPicPr>
          <p:cNvPr id="63" name="Immagine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436" y="2312775"/>
            <a:ext cx="284444" cy="284444"/>
          </a:xfrm>
          <a:prstGeom prst="rect">
            <a:avLst/>
          </a:prstGeom>
        </p:spPr>
      </p:pic>
      <p:pic>
        <p:nvPicPr>
          <p:cNvPr id="64" name="Immagine 6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472" y="3285335"/>
            <a:ext cx="284444" cy="284444"/>
          </a:xfrm>
          <a:prstGeom prst="rect">
            <a:avLst/>
          </a:prstGeom>
        </p:spPr>
      </p:pic>
      <p:pic>
        <p:nvPicPr>
          <p:cNvPr id="65" name="Immagine 6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412" y="2198028"/>
            <a:ext cx="284444" cy="284444"/>
          </a:xfrm>
          <a:prstGeom prst="rect">
            <a:avLst/>
          </a:prstGeom>
        </p:spPr>
      </p:pic>
      <p:pic>
        <p:nvPicPr>
          <p:cNvPr id="66" name="Immagine 6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36" y="2620441"/>
            <a:ext cx="284444" cy="284444"/>
          </a:xfrm>
          <a:prstGeom prst="rect">
            <a:avLst/>
          </a:prstGeom>
        </p:spPr>
      </p:pic>
      <p:pic>
        <p:nvPicPr>
          <p:cNvPr id="67" name="Immagine 6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616" y="3611488"/>
            <a:ext cx="284444" cy="284444"/>
          </a:xfrm>
          <a:prstGeom prst="rect">
            <a:avLst/>
          </a:prstGeom>
        </p:spPr>
      </p:pic>
      <p:pic>
        <p:nvPicPr>
          <p:cNvPr id="68" name="Immagin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21" y="1920918"/>
            <a:ext cx="570170" cy="570170"/>
          </a:xfrm>
          <a:prstGeom prst="rect">
            <a:avLst/>
          </a:prstGeom>
        </p:spPr>
      </p:pic>
      <p:pic>
        <p:nvPicPr>
          <p:cNvPr id="69" name="Immagine 6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947" y="1784268"/>
            <a:ext cx="570170" cy="570170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122" y="3352975"/>
            <a:ext cx="284444" cy="284444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013" y="5956446"/>
            <a:ext cx="1409075" cy="480964"/>
          </a:xfrm>
          <a:prstGeom prst="rect">
            <a:avLst/>
          </a:prstGeom>
        </p:spPr>
      </p:pic>
      <p:pic>
        <p:nvPicPr>
          <p:cNvPr id="36" name="Immagine 3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74" y="6149629"/>
            <a:ext cx="284444" cy="284444"/>
          </a:xfrm>
          <a:prstGeom prst="rect">
            <a:avLst/>
          </a:prstGeom>
        </p:spPr>
      </p:pic>
      <p:pic>
        <p:nvPicPr>
          <p:cNvPr id="37" name="Immagine 3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001" y="2941689"/>
            <a:ext cx="284444" cy="284444"/>
          </a:xfrm>
          <a:prstGeom prst="rect">
            <a:avLst/>
          </a:prstGeom>
        </p:spPr>
      </p:pic>
      <p:pic>
        <p:nvPicPr>
          <p:cNvPr id="38" name="Immagine 3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565" y="3718820"/>
            <a:ext cx="284444" cy="284444"/>
          </a:xfrm>
          <a:prstGeom prst="rect">
            <a:avLst/>
          </a:prstGeom>
        </p:spPr>
      </p:pic>
      <p:pic>
        <p:nvPicPr>
          <p:cNvPr id="39" name="Immagine 3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545" y="3014534"/>
            <a:ext cx="284444" cy="284444"/>
          </a:xfrm>
          <a:prstGeom prst="rect">
            <a:avLst/>
          </a:prstGeom>
        </p:spPr>
      </p:pic>
      <p:pic>
        <p:nvPicPr>
          <p:cNvPr id="40" name="Immagine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355" y="3741702"/>
            <a:ext cx="284444" cy="284444"/>
          </a:xfrm>
          <a:prstGeom prst="rect">
            <a:avLst/>
          </a:prstGeom>
        </p:spPr>
      </p:pic>
      <p:pic>
        <p:nvPicPr>
          <p:cNvPr id="41" name="Immagine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355" y="4246833"/>
            <a:ext cx="284444" cy="284444"/>
          </a:xfrm>
          <a:prstGeom prst="rect">
            <a:avLst/>
          </a:prstGeom>
        </p:spPr>
      </p:pic>
      <p:pic>
        <p:nvPicPr>
          <p:cNvPr id="42" name="Immagine 4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210" y="3509736"/>
            <a:ext cx="284444" cy="284444"/>
          </a:xfrm>
          <a:prstGeom prst="rect">
            <a:avLst/>
          </a:prstGeom>
        </p:spPr>
      </p:pic>
      <p:pic>
        <p:nvPicPr>
          <p:cNvPr id="43" name="Immagine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38" y="2227429"/>
            <a:ext cx="284444" cy="284444"/>
          </a:xfrm>
          <a:prstGeom prst="rect">
            <a:avLst/>
          </a:prstGeom>
        </p:spPr>
      </p:pic>
      <p:pic>
        <p:nvPicPr>
          <p:cNvPr id="44" name="Immagine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742" y="4576630"/>
            <a:ext cx="284444" cy="284444"/>
          </a:xfrm>
          <a:prstGeom prst="rect">
            <a:avLst/>
          </a:prstGeom>
        </p:spPr>
      </p:pic>
      <p:pic>
        <p:nvPicPr>
          <p:cNvPr id="45" name="Immagine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717" y="3394746"/>
            <a:ext cx="284444" cy="284444"/>
          </a:xfrm>
          <a:prstGeom prst="rect">
            <a:avLst/>
          </a:prstGeom>
        </p:spPr>
      </p:pic>
      <p:pic>
        <p:nvPicPr>
          <p:cNvPr id="46" name="Immagine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000" y="3252524"/>
            <a:ext cx="284444" cy="284444"/>
          </a:xfrm>
          <a:prstGeom prst="rect">
            <a:avLst/>
          </a:prstGeom>
        </p:spPr>
      </p:pic>
      <p:pic>
        <p:nvPicPr>
          <p:cNvPr id="48" name="Immagine 4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90" y="3236344"/>
            <a:ext cx="284444" cy="28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14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5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25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75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5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75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25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75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25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75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25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75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3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85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35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9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4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9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64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640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7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  <p:pic>
        <p:nvPicPr>
          <p:cNvPr id="6" name="Immagin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013" y="5956446"/>
            <a:ext cx="1409075" cy="48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7" name="Immagin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013" y="5956446"/>
            <a:ext cx="1409075" cy="48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488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10" y="27707"/>
            <a:ext cx="9171710" cy="6858001"/>
          </a:xfrm>
          <a:prstGeom prst="rect">
            <a:avLst/>
          </a:prstGeom>
        </p:spPr>
      </p:pic>
      <p:pic>
        <p:nvPicPr>
          <p:cNvPr id="5" name="Immagin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013" y="5956446"/>
            <a:ext cx="1409075" cy="48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84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77" y="3038316"/>
            <a:ext cx="1376880" cy="1368152"/>
          </a:xfrm>
          <a:prstGeom prst="rect">
            <a:avLst/>
          </a:prstGeom>
        </p:spPr>
      </p:pic>
      <p:pic>
        <p:nvPicPr>
          <p:cNvPr id="8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05" y="1768394"/>
            <a:ext cx="2358008" cy="812722"/>
          </a:xfrm>
          <a:prstGeom prst="rect">
            <a:avLst/>
          </a:prstGeom>
        </p:spPr>
      </p:pic>
      <p:pic>
        <p:nvPicPr>
          <p:cNvPr id="9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02" y="4928323"/>
            <a:ext cx="703230" cy="13681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95055" y="1542473"/>
            <a:ext cx="4285672" cy="748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00581" y="1836201"/>
            <a:ext cx="394392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Source International</a:t>
            </a:r>
            <a:r>
              <a:rPr lang="it-IT" sz="2000" b="1" dirty="0" smtClean="0"/>
              <a:t> </a:t>
            </a:r>
          </a:p>
          <a:p>
            <a:r>
              <a:rPr lang="it-IT" dirty="0" smtClean="0"/>
              <a:t>Esecutore del progetto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00581" y="5363078"/>
            <a:ext cx="47013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Programma</a:t>
            </a:r>
            <a:r>
              <a:rPr lang="en-US" sz="2000" b="1" dirty="0" smtClean="0"/>
              <a:t> di </a:t>
            </a:r>
            <a:r>
              <a:rPr lang="en-US" sz="2000" b="1" dirty="0" err="1" smtClean="0"/>
              <a:t>Sviluppo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delle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Nazioni</a:t>
            </a:r>
            <a:r>
              <a:rPr lang="en-US" sz="2000" b="1" dirty="0" smtClean="0"/>
              <a:t> Unite</a:t>
            </a:r>
          </a:p>
          <a:p>
            <a:r>
              <a:rPr lang="it-IT" dirty="0" smtClean="0"/>
              <a:t>Finanziatore e leader del progetto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00581" y="3488294"/>
            <a:ext cx="47013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Agenzia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Svedese</a:t>
            </a:r>
            <a:r>
              <a:rPr lang="en-US" sz="2000" b="1" dirty="0" smtClean="0"/>
              <a:t> di </a:t>
            </a:r>
            <a:r>
              <a:rPr lang="en-US" sz="2000" b="1" dirty="0" err="1" smtClean="0"/>
              <a:t>Protezione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Ambientale</a:t>
            </a:r>
            <a:endParaRPr lang="en-US" sz="2000" b="1" dirty="0"/>
          </a:p>
          <a:p>
            <a:r>
              <a:rPr lang="it-IT" dirty="0" smtClean="0"/>
              <a:t>Partner tecnico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21163" y="397506"/>
            <a:ext cx="44334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La </a:t>
            </a:r>
            <a:r>
              <a:rPr lang="en-US" sz="6000" b="1" dirty="0" err="1" smtClean="0"/>
              <a:t>Guida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130359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9714" y="1579843"/>
            <a:ext cx="6713817" cy="396904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17AC85B3-BB92-4040-8F52-E774985663BC}" type="slidenum">
              <a:rPr lang="pt-PT" smtClean="0"/>
              <a:t>10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92" y="1560882"/>
            <a:ext cx="7947478" cy="403996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841270" y="4176202"/>
            <a:ext cx="1409882" cy="1487894"/>
          </a:xfrm>
          <a:prstGeom prst="ellipse">
            <a:avLst/>
          </a:prstGeom>
          <a:noFill/>
          <a:ln w="1270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100065" y="1516130"/>
            <a:ext cx="1409882" cy="1487894"/>
          </a:xfrm>
          <a:prstGeom prst="ellipse">
            <a:avLst/>
          </a:prstGeom>
          <a:noFill/>
          <a:ln w="1270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2044" y="4176669"/>
            <a:ext cx="1409882" cy="1487894"/>
          </a:xfrm>
          <a:prstGeom prst="ellipse">
            <a:avLst/>
          </a:prstGeom>
          <a:noFill/>
          <a:ln w="1270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72044" y="1497169"/>
            <a:ext cx="1409882" cy="1487894"/>
          </a:xfrm>
          <a:prstGeom prst="ellipse">
            <a:avLst/>
          </a:prstGeom>
          <a:noFill/>
          <a:ln w="1270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460025" y="2762000"/>
            <a:ext cx="1409882" cy="1487894"/>
          </a:xfrm>
          <a:prstGeom prst="ellipse">
            <a:avLst/>
          </a:prstGeom>
          <a:noFill/>
          <a:ln w="1270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820223" y="4086046"/>
            <a:ext cx="1409882" cy="1487894"/>
          </a:xfrm>
          <a:prstGeom prst="ellipse">
            <a:avLst/>
          </a:prstGeom>
          <a:noFill/>
          <a:ln w="1270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461213" y="4163017"/>
            <a:ext cx="1409882" cy="1487894"/>
          </a:xfrm>
          <a:prstGeom prst="ellipse">
            <a:avLst/>
          </a:prstGeom>
          <a:noFill/>
          <a:ln w="1270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126316" y="2744414"/>
            <a:ext cx="1409882" cy="1487894"/>
          </a:xfrm>
          <a:prstGeom prst="ellipse">
            <a:avLst/>
          </a:prstGeom>
          <a:noFill/>
          <a:ln w="127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741404" y="1520974"/>
            <a:ext cx="1409882" cy="1487894"/>
          </a:xfrm>
          <a:prstGeom prst="ellipse">
            <a:avLst/>
          </a:prstGeom>
          <a:noFill/>
          <a:ln w="127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28977" y="1520974"/>
            <a:ext cx="1409882" cy="1487894"/>
          </a:xfrm>
          <a:prstGeom prst="ellipse">
            <a:avLst/>
          </a:prstGeom>
          <a:noFill/>
          <a:ln w="127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197928" y="2860781"/>
            <a:ext cx="1409882" cy="1487894"/>
          </a:xfrm>
          <a:prstGeom prst="ellipse">
            <a:avLst/>
          </a:prstGeom>
          <a:noFill/>
          <a:ln w="127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-210298" y="6189437"/>
            <a:ext cx="7918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	Direct 	</a:t>
            </a:r>
            <a:r>
              <a:rPr lang="it-IT" dirty="0"/>
              <a:t>	</a:t>
            </a:r>
            <a:r>
              <a:rPr lang="it-IT" dirty="0" err="1" smtClean="0"/>
              <a:t>Indirect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802360" y="6177221"/>
            <a:ext cx="651760" cy="0"/>
          </a:xfrm>
          <a:prstGeom prst="line">
            <a:avLst/>
          </a:prstGeom>
          <a:ln w="1270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638160" y="6165005"/>
            <a:ext cx="612992" cy="0"/>
          </a:xfrm>
          <a:prstGeom prst="line">
            <a:avLst/>
          </a:prstGeom>
          <a:ln w="1270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793171" y="2787031"/>
            <a:ext cx="1409882" cy="1487894"/>
          </a:xfrm>
          <a:prstGeom prst="ellipse">
            <a:avLst/>
          </a:prstGeom>
          <a:noFill/>
          <a:ln w="127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53503" y="4131917"/>
            <a:ext cx="1409882" cy="1487894"/>
          </a:xfrm>
          <a:prstGeom prst="ellipse">
            <a:avLst/>
          </a:prstGeom>
          <a:noFill/>
          <a:ln w="127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6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0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" b="3909"/>
          <a:stretch/>
        </p:blipFill>
        <p:spPr>
          <a:xfrm>
            <a:off x="33092" y="1062182"/>
            <a:ext cx="8603732" cy="448887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1745" y="3722255"/>
            <a:ext cx="397164" cy="6465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93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Rectángulo"/>
          <p:cNvSpPr/>
          <p:nvPr/>
        </p:nvSpPr>
        <p:spPr>
          <a:xfrm>
            <a:off x="674254" y="1662544"/>
            <a:ext cx="77123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DRAFT CONTENT OF THE GUIDE</a:t>
            </a:r>
          </a:p>
          <a:p>
            <a:pPr algn="ctr"/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Chapter 1: </a:t>
            </a:r>
            <a:r>
              <a:rPr lang="en-US" sz="2400" dirty="0" smtClean="0"/>
              <a:t>Introduction to PEM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Chapter 2: </a:t>
            </a:r>
            <a:r>
              <a:rPr lang="en-US" sz="2400" dirty="0" smtClean="0"/>
              <a:t>Why doing PEM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Chapter 3: </a:t>
            </a:r>
            <a:r>
              <a:rPr lang="en-US" sz="2400" dirty="0" smtClean="0"/>
              <a:t>The PEM Committees (PEMC)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Chapter 4: </a:t>
            </a:r>
            <a:r>
              <a:rPr lang="en-US" sz="2400" dirty="0" smtClean="0"/>
              <a:t>How to conduct PEM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Chapter 5: </a:t>
            </a:r>
            <a:r>
              <a:rPr lang="en-US" sz="2400" dirty="0" smtClean="0"/>
              <a:t>Data and Information Management </a:t>
            </a:r>
          </a:p>
          <a:p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Glossary</a:t>
            </a:r>
          </a:p>
        </p:txBody>
      </p:sp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latin typeface="+mn-lt"/>
              </a:rPr>
              <a:t>Co-creazione continua</a:t>
            </a:r>
            <a:endParaRPr lang="en-US" b="1" dirty="0">
              <a:latin typeface="+mn-lt"/>
            </a:endParaRPr>
          </a:p>
        </p:txBody>
      </p:sp>
      <p:pic>
        <p:nvPicPr>
          <p:cNvPr id="4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11" y="1809761"/>
            <a:ext cx="8476844" cy="398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67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4"/>
          <p:cNvSpPr txBox="1"/>
          <p:nvPr/>
        </p:nvSpPr>
        <p:spPr>
          <a:xfrm>
            <a:off x="4982730" y="769928"/>
            <a:ext cx="33575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Source.int</a:t>
            </a:r>
            <a:endParaRPr kumimoji="0" lang="it-IT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@SourceInt</a:t>
            </a:r>
            <a:endParaRPr kumimoji="0" lang="it-IT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@</a:t>
            </a:r>
            <a:r>
              <a:rPr kumimoji="0" lang="it-IT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Source_Int</a:t>
            </a:r>
            <a:endParaRPr kumimoji="0" lang="it-IT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ttangolo 3"/>
          <p:cNvSpPr/>
          <p:nvPr/>
        </p:nvSpPr>
        <p:spPr>
          <a:xfrm>
            <a:off x="142844" y="2185700"/>
            <a:ext cx="371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/>
              </a:rPr>
              <a:t>www.source-international.org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2" descr="http://www.scheffelshideawaycampground.com/images/facebook%20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543" y="972626"/>
            <a:ext cx="428628" cy="428628"/>
          </a:xfrm>
          <a:prstGeom prst="rect">
            <a:avLst/>
          </a:prstGeom>
          <a:noFill/>
        </p:spPr>
      </p:pic>
      <p:pic>
        <p:nvPicPr>
          <p:cNvPr id="7" name="Picture 4" descr="http://nickbaines.files.wordpress.com/2009/10/twitter-logo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2664" y="1602689"/>
            <a:ext cx="468562" cy="458809"/>
          </a:xfrm>
          <a:prstGeom prst="rect">
            <a:avLst/>
          </a:prstGeom>
          <a:noFill/>
        </p:spPr>
      </p:pic>
      <p:sp>
        <p:nvSpPr>
          <p:cNvPr id="8" name="Rettangolo 7"/>
          <p:cNvSpPr/>
          <p:nvPr/>
        </p:nvSpPr>
        <p:spPr>
          <a:xfrm>
            <a:off x="428596" y="3929066"/>
            <a:ext cx="82153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Mission.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Provide scientific assistance to communities who will use it to defend their rights, their resources and their health.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Ashoka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Fellow 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2012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endParaRPr kumimoji="0" lang="en-US" sz="1800" b="0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One 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the 30 most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innovative projects of 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2012.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Finalist at </a:t>
            </a:r>
            <a:r>
              <a:rPr kumimoji="0" lang="en-US" sz="18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Katerva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Award in 2014.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 Award in 2014.</a:t>
            </a:r>
          </a:p>
          <a:p>
            <a:pPr algn="just">
              <a:defRPr/>
            </a:pPr>
            <a:r>
              <a:rPr lang="it-IT" i="1" dirty="0" err="1">
                <a:solidFill>
                  <a:prstClr val="black"/>
                </a:solidFill>
              </a:rPr>
              <a:t>Unreasonable</a:t>
            </a:r>
            <a:r>
              <a:rPr lang="it-IT" i="1" dirty="0">
                <a:solidFill>
                  <a:prstClr val="black"/>
                </a:solidFill>
              </a:rPr>
              <a:t> </a:t>
            </a:r>
            <a:r>
              <a:rPr lang="it-IT" i="1" dirty="0" err="1">
                <a:solidFill>
                  <a:prstClr val="black"/>
                </a:solidFill>
              </a:rPr>
              <a:t>Fellow</a:t>
            </a:r>
            <a:r>
              <a:rPr lang="it-IT" i="1" dirty="0">
                <a:solidFill>
                  <a:prstClr val="black"/>
                </a:solidFill>
              </a:rPr>
              <a:t> 2015</a:t>
            </a:r>
            <a:r>
              <a:rPr lang="it-IT" i="1" dirty="0" smtClean="0">
                <a:solidFill>
                  <a:prstClr val="black"/>
                </a:solidFill>
              </a:rPr>
              <a:t>.</a:t>
            </a:r>
            <a:endParaRPr kumimoji="0" lang="it-IT" sz="1800" b="0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Impact </a:t>
            </a:r>
            <a:r>
              <a:rPr kumimoji="0" lang="it-IT" sz="18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</a:t>
            </a:r>
            <a:r>
              <a:rPr kumimoji="0" lang="it-IT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Award 2016.</a:t>
            </a:r>
            <a:endParaRPr kumimoji="0" lang="it-IT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34" y="941549"/>
            <a:ext cx="3517195" cy="1200536"/>
          </a:xfrm>
          <a:prstGeom prst="rect">
            <a:avLst/>
          </a:prstGeom>
        </p:spPr>
      </p:pic>
      <p:pic>
        <p:nvPicPr>
          <p:cNvPr id="10" name="Picture 4" descr="File:Instagram logo 2016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82280" y="2198847"/>
            <a:ext cx="468946" cy="46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533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2075</TotalTime>
  <Words>148</Words>
  <Application>Microsoft Office PowerPoint</Application>
  <PresentationFormat>On-screen Show (4:3)</PresentationFormat>
  <Paragraphs>37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Co-creazione continua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User</cp:lastModifiedBy>
  <cp:revision>23</cp:revision>
  <dcterms:created xsi:type="dcterms:W3CDTF">2021-10-20T07:34:29Z</dcterms:created>
  <dcterms:modified xsi:type="dcterms:W3CDTF">2021-11-11T19:11:42Z</dcterms:modified>
</cp:coreProperties>
</file>